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257" r:id="rId6"/>
    <p:sldId id="258" r:id="rId7"/>
    <p:sldId id="259" r:id="rId8"/>
    <p:sldId id="270" r:id="rId9"/>
    <p:sldId id="271" r:id="rId10"/>
    <p:sldId id="260" r:id="rId11"/>
    <p:sldId id="273" r:id="rId12"/>
    <p:sldId id="272" r:id="rId13"/>
    <p:sldId id="261" r:id="rId14"/>
    <p:sldId id="262" r:id="rId15"/>
    <p:sldId id="263" r:id="rId16"/>
    <p:sldId id="274" r:id="rId17"/>
    <p:sldId id="275" r:id="rId18"/>
    <p:sldId id="264" r:id="rId19"/>
    <p:sldId id="265" r:id="rId20"/>
    <p:sldId id="266" r:id="rId21"/>
    <p:sldId id="267" r:id="rId22"/>
    <p:sldId id="268" r:id="rId23"/>
    <p:sldId id="269"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A26EF2-0C1F-4A92-95B2-22ADACB436C1}" v="16" dt="2021-10-17T15:41:08.385"/>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tags" Target="tags/tag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y Farnsworth" userId="273fcaccf8b878b2" providerId="LiveId" clId="{F9A26EF2-0C1F-4A92-95B2-22ADACB436C1}"/>
    <pc:docChg chg="modSld">
      <pc:chgData name="Abby Farnsworth" userId="273fcaccf8b878b2" providerId="LiveId" clId="{F9A26EF2-0C1F-4A92-95B2-22ADACB436C1}" dt="2021-10-17T15:41:08.385" v="15"/>
      <pc:docMkLst>
        <pc:docMk/>
      </pc:docMkLst>
      <pc:sldChg chg="addSp delSp modSp modTransition modAnim">
        <pc:chgData name="Abby Farnsworth" userId="273fcaccf8b878b2" providerId="LiveId" clId="{F9A26EF2-0C1F-4A92-95B2-22ADACB436C1}" dt="2021-10-17T15:09:52.474" v="2"/>
        <pc:sldMkLst>
          <pc:docMk/>
          <pc:sldMk cId="0" sldId="256"/>
        </pc:sldMkLst>
        <pc:picChg chg="add del mod">
          <ac:chgData name="Abby Farnsworth" userId="273fcaccf8b878b2" providerId="LiveId" clId="{F9A26EF2-0C1F-4A92-95B2-22ADACB436C1}" dt="2021-10-17T15:03:44.948" v="1"/>
          <ac:picMkLst>
            <pc:docMk/>
            <pc:sldMk cId="0" sldId="256"/>
            <ac:picMk id="2" creationId="{A4889B2C-64F3-4D36-9320-87E2393CC9BC}"/>
          </ac:picMkLst>
        </pc:picChg>
        <pc:picChg chg="add mod">
          <ac:chgData name="Abby Farnsworth" userId="273fcaccf8b878b2" providerId="LiveId" clId="{F9A26EF2-0C1F-4A92-95B2-22ADACB436C1}" dt="2021-10-17T15:09:52.474" v="2"/>
          <ac:picMkLst>
            <pc:docMk/>
            <pc:sldMk cId="0" sldId="256"/>
            <ac:picMk id="3" creationId="{7CCB9B3F-C8B9-4E09-A5A9-7D609F5B66DE}"/>
          </ac:picMkLst>
        </pc:picChg>
      </pc:sldChg>
      <pc:sldChg chg="addSp delSp modSp modTransition modAnim">
        <pc:chgData name="Abby Farnsworth" userId="273fcaccf8b878b2" providerId="LiveId" clId="{F9A26EF2-0C1F-4A92-95B2-22ADACB436C1}" dt="2021-10-17T15:09:52.474" v="2"/>
        <pc:sldMkLst>
          <pc:docMk/>
          <pc:sldMk cId="0" sldId="257"/>
        </pc:sldMkLst>
        <pc:picChg chg="add del mod">
          <ac:chgData name="Abby Farnsworth" userId="273fcaccf8b878b2" providerId="LiveId" clId="{F9A26EF2-0C1F-4A92-95B2-22ADACB436C1}" dt="2021-10-17T15:03:44.948" v="1"/>
          <ac:picMkLst>
            <pc:docMk/>
            <pc:sldMk cId="0" sldId="257"/>
            <ac:picMk id="2" creationId="{C4CA513E-2A03-4A61-A995-E41470BD9FD6}"/>
          </ac:picMkLst>
        </pc:picChg>
        <pc:picChg chg="add mod">
          <ac:chgData name="Abby Farnsworth" userId="273fcaccf8b878b2" providerId="LiveId" clId="{F9A26EF2-0C1F-4A92-95B2-22ADACB436C1}" dt="2021-10-17T15:09:52.474" v="2"/>
          <ac:picMkLst>
            <pc:docMk/>
            <pc:sldMk cId="0" sldId="257"/>
            <ac:picMk id="3" creationId="{7B9F49CB-5F13-47EB-9307-57094A5D8971}"/>
          </ac:picMkLst>
        </pc:picChg>
      </pc:sldChg>
      <pc:sldChg chg="addSp modSp modTransition">
        <pc:chgData name="Abby Farnsworth" userId="273fcaccf8b878b2" providerId="LiveId" clId="{F9A26EF2-0C1F-4A92-95B2-22ADACB436C1}" dt="2021-10-17T15:09:52.474" v="2"/>
        <pc:sldMkLst>
          <pc:docMk/>
          <pc:sldMk cId="0" sldId="258"/>
        </pc:sldMkLst>
        <pc:picChg chg="add mod">
          <ac:chgData name="Abby Farnsworth" userId="273fcaccf8b878b2" providerId="LiveId" clId="{F9A26EF2-0C1F-4A92-95B2-22ADACB436C1}" dt="2021-10-17T15:09:52.474" v="2"/>
          <ac:picMkLst>
            <pc:docMk/>
            <pc:sldMk cId="0" sldId="258"/>
            <ac:picMk id="2" creationId="{3EDCC6E2-5DDF-4A2B-BE67-A49A80887AA1}"/>
          </ac:picMkLst>
        </pc:picChg>
      </pc:sldChg>
      <pc:sldChg chg="addSp delSp modSp modTransition">
        <pc:chgData name="Abby Farnsworth" userId="273fcaccf8b878b2" providerId="LiveId" clId="{F9A26EF2-0C1F-4A92-95B2-22ADACB436C1}" dt="2021-10-17T15:32:03.549" v="13"/>
        <pc:sldMkLst>
          <pc:docMk/>
          <pc:sldMk cId="0" sldId="259"/>
        </pc:sldMkLst>
        <pc:picChg chg="add del mod">
          <ac:chgData name="Abby Farnsworth" userId="273fcaccf8b878b2" providerId="LiveId" clId="{F9A26EF2-0C1F-4A92-95B2-22ADACB436C1}" dt="2021-10-17T15:32:03.549" v="13"/>
          <ac:picMkLst>
            <pc:docMk/>
            <pc:sldMk cId="0" sldId="259"/>
            <ac:picMk id="2" creationId="{58FBF38F-1CB9-4194-89AA-8907A334A9C8}"/>
          </ac:picMkLst>
        </pc:picChg>
        <pc:picChg chg="add mod">
          <ac:chgData name="Abby Farnsworth" userId="273fcaccf8b878b2" providerId="LiveId" clId="{F9A26EF2-0C1F-4A92-95B2-22ADACB436C1}" dt="2021-10-17T15:32:03.549" v="13"/>
          <ac:picMkLst>
            <pc:docMk/>
            <pc:sldMk cId="0" sldId="259"/>
            <ac:picMk id="3" creationId="{BBE1A65A-41D4-42FC-8394-44CCAF6B09C0}"/>
          </ac:picMkLst>
        </pc:picChg>
      </pc:sldChg>
      <pc:sldChg chg="addSp modSp modTransition">
        <pc:chgData name="Abby Farnsworth" userId="273fcaccf8b878b2" providerId="LiveId" clId="{F9A26EF2-0C1F-4A92-95B2-22ADACB436C1}" dt="2021-10-17T15:15:48.734" v="4"/>
        <pc:sldMkLst>
          <pc:docMk/>
          <pc:sldMk cId="0" sldId="260"/>
        </pc:sldMkLst>
        <pc:picChg chg="add mod">
          <ac:chgData name="Abby Farnsworth" userId="273fcaccf8b878b2" providerId="LiveId" clId="{F9A26EF2-0C1F-4A92-95B2-22ADACB436C1}" dt="2021-10-17T15:15:48.734" v="4"/>
          <ac:picMkLst>
            <pc:docMk/>
            <pc:sldMk cId="0" sldId="260"/>
            <ac:picMk id="2" creationId="{D5E56B21-38ED-4C55-86BC-09C9793403E7}"/>
          </ac:picMkLst>
        </pc:picChg>
      </pc:sldChg>
      <pc:sldChg chg="addSp modSp modTransition">
        <pc:chgData name="Abby Farnsworth" userId="273fcaccf8b878b2" providerId="LiveId" clId="{F9A26EF2-0C1F-4A92-95B2-22ADACB436C1}" dt="2021-10-17T15:15:48.734" v="4"/>
        <pc:sldMkLst>
          <pc:docMk/>
          <pc:sldMk cId="0" sldId="261"/>
        </pc:sldMkLst>
        <pc:picChg chg="add mod">
          <ac:chgData name="Abby Farnsworth" userId="273fcaccf8b878b2" providerId="LiveId" clId="{F9A26EF2-0C1F-4A92-95B2-22ADACB436C1}" dt="2021-10-17T15:15:48.734" v="4"/>
          <ac:picMkLst>
            <pc:docMk/>
            <pc:sldMk cId="0" sldId="261"/>
            <ac:picMk id="2" creationId="{9D6BE805-25BC-4A93-AB9B-CD2712341CF6}"/>
          </ac:picMkLst>
        </pc:picChg>
      </pc:sldChg>
      <pc:sldChg chg="addSp modSp modTransition">
        <pc:chgData name="Abby Farnsworth" userId="273fcaccf8b878b2" providerId="LiveId" clId="{F9A26EF2-0C1F-4A92-95B2-22ADACB436C1}" dt="2021-10-17T15:15:48.734" v="4"/>
        <pc:sldMkLst>
          <pc:docMk/>
          <pc:sldMk cId="0" sldId="262"/>
        </pc:sldMkLst>
        <pc:picChg chg="add mod">
          <ac:chgData name="Abby Farnsworth" userId="273fcaccf8b878b2" providerId="LiveId" clId="{F9A26EF2-0C1F-4A92-95B2-22ADACB436C1}" dt="2021-10-17T15:15:48.734" v="4"/>
          <ac:picMkLst>
            <pc:docMk/>
            <pc:sldMk cId="0" sldId="262"/>
            <ac:picMk id="2" creationId="{42B0348F-322B-4BDA-9EA6-EC7C53DD6C80}"/>
          </ac:picMkLst>
        </pc:picChg>
      </pc:sldChg>
      <pc:sldChg chg="addSp modSp modTransition">
        <pc:chgData name="Abby Farnsworth" userId="273fcaccf8b878b2" providerId="LiveId" clId="{F9A26EF2-0C1F-4A92-95B2-22ADACB436C1}" dt="2021-10-17T15:15:48.734" v="4"/>
        <pc:sldMkLst>
          <pc:docMk/>
          <pc:sldMk cId="0" sldId="263"/>
        </pc:sldMkLst>
        <pc:picChg chg="add mod">
          <ac:chgData name="Abby Farnsworth" userId="273fcaccf8b878b2" providerId="LiveId" clId="{F9A26EF2-0C1F-4A92-95B2-22ADACB436C1}" dt="2021-10-17T15:15:48.734" v="4"/>
          <ac:picMkLst>
            <pc:docMk/>
            <pc:sldMk cId="0" sldId="263"/>
            <ac:picMk id="3" creationId="{F6C510E2-DB4D-4CD6-B64B-0C182AD101C0}"/>
          </ac:picMkLst>
        </pc:picChg>
      </pc:sldChg>
      <pc:sldChg chg="addSp delSp modSp modTransition modAnim">
        <pc:chgData name="Abby Farnsworth" userId="273fcaccf8b878b2" providerId="LiveId" clId="{F9A26EF2-0C1F-4A92-95B2-22ADACB436C1}" dt="2021-10-17T15:19:45.291" v="8"/>
        <pc:sldMkLst>
          <pc:docMk/>
          <pc:sldMk cId="0" sldId="264"/>
        </pc:sldMkLst>
        <pc:picChg chg="add del mod">
          <ac:chgData name="Abby Farnsworth" userId="273fcaccf8b878b2" providerId="LiveId" clId="{F9A26EF2-0C1F-4A92-95B2-22ADACB436C1}" dt="2021-10-17T15:15:52.314" v="5"/>
          <ac:picMkLst>
            <pc:docMk/>
            <pc:sldMk cId="0" sldId="264"/>
            <ac:picMk id="2" creationId="{93B6B6B6-2E1C-43CD-8088-C211EA2C3EEA}"/>
          </ac:picMkLst>
        </pc:picChg>
        <pc:picChg chg="add del mod">
          <ac:chgData name="Abby Farnsworth" userId="273fcaccf8b878b2" providerId="LiveId" clId="{F9A26EF2-0C1F-4A92-95B2-22ADACB436C1}" dt="2021-10-17T15:17:24.284" v="7"/>
          <ac:picMkLst>
            <pc:docMk/>
            <pc:sldMk cId="0" sldId="264"/>
            <ac:picMk id="3" creationId="{99A75814-39EA-4F5F-A873-75C5FA3A7744}"/>
          </ac:picMkLst>
        </pc:picChg>
        <pc:picChg chg="add mod">
          <ac:chgData name="Abby Farnsworth" userId="273fcaccf8b878b2" providerId="LiveId" clId="{F9A26EF2-0C1F-4A92-95B2-22ADACB436C1}" dt="2021-10-17T15:19:45.291" v="8"/>
          <ac:picMkLst>
            <pc:docMk/>
            <pc:sldMk cId="0" sldId="264"/>
            <ac:picMk id="4" creationId="{20C22038-A45C-421B-A86B-7CCBA62A29B2}"/>
          </ac:picMkLst>
        </pc:picChg>
      </pc:sldChg>
      <pc:sldChg chg="addSp modSp modTransition">
        <pc:chgData name="Abby Farnsworth" userId="273fcaccf8b878b2" providerId="LiveId" clId="{F9A26EF2-0C1F-4A92-95B2-22ADACB436C1}" dt="2021-10-17T15:19:45.291" v="8"/>
        <pc:sldMkLst>
          <pc:docMk/>
          <pc:sldMk cId="0" sldId="265"/>
        </pc:sldMkLst>
        <pc:picChg chg="add mod">
          <ac:chgData name="Abby Farnsworth" userId="273fcaccf8b878b2" providerId="LiveId" clId="{F9A26EF2-0C1F-4A92-95B2-22ADACB436C1}" dt="2021-10-17T15:19:45.291" v="8"/>
          <ac:picMkLst>
            <pc:docMk/>
            <pc:sldMk cId="0" sldId="265"/>
            <ac:picMk id="2" creationId="{1E12E310-3269-4882-B8F6-16CB2A65C5B2}"/>
          </ac:picMkLst>
        </pc:picChg>
      </pc:sldChg>
      <pc:sldChg chg="addSp delSp modSp modTransition modAnim">
        <pc:chgData name="Abby Farnsworth" userId="273fcaccf8b878b2" providerId="LiveId" clId="{F9A26EF2-0C1F-4A92-95B2-22ADACB436C1}" dt="2021-10-17T15:22:23.383" v="10"/>
        <pc:sldMkLst>
          <pc:docMk/>
          <pc:sldMk cId="0" sldId="266"/>
        </pc:sldMkLst>
        <pc:picChg chg="add del mod">
          <ac:chgData name="Abby Farnsworth" userId="273fcaccf8b878b2" providerId="LiveId" clId="{F9A26EF2-0C1F-4A92-95B2-22ADACB436C1}" dt="2021-10-17T15:19:47.684" v="9"/>
          <ac:picMkLst>
            <pc:docMk/>
            <pc:sldMk cId="0" sldId="266"/>
            <ac:picMk id="2" creationId="{F78BCB7E-A409-47A1-9631-417DC797FB4A}"/>
          </ac:picMkLst>
        </pc:picChg>
        <pc:picChg chg="add mod">
          <ac:chgData name="Abby Farnsworth" userId="273fcaccf8b878b2" providerId="LiveId" clId="{F9A26EF2-0C1F-4A92-95B2-22ADACB436C1}" dt="2021-10-17T15:22:23.383" v="10"/>
          <ac:picMkLst>
            <pc:docMk/>
            <pc:sldMk cId="0" sldId="266"/>
            <ac:picMk id="3" creationId="{E0358B79-79A2-4585-B054-61282538FD5A}"/>
          </ac:picMkLst>
        </pc:picChg>
      </pc:sldChg>
      <pc:sldChg chg="addSp modSp modTransition">
        <pc:chgData name="Abby Farnsworth" userId="273fcaccf8b878b2" providerId="LiveId" clId="{F9A26EF2-0C1F-4A92-95B2-22ADACB436C1}" dt="2021-10-17T15:22:23.383" v="10"/>
        <pc:sldMkLst>
          <pc:docMk/>
          <pc:sldMk cId="0" sldId="267"/>
        </pc:sldMkLst>
        <pc:picChg chg="add mod">
          <ac:chgData name="Abby Farnsworth" userId="273fcaccf8b878b2" providerId="LiveId" clId="{F9A26EF2-0C1F-4A92-95B2-22ADACB436C1}" dt="2021-10-17T15:22:23.383" v="10"/>
          <ac:picMkLst>
            <pc:docMk/>
            <pc:sldMk cId="0" sldId="267"/>
            <ac:picMk id="2" creationId="{72B3C780-3ECA-4AFC-8197-CD0DBD8F7560}"/>
          </ac:picMkLst>
        </pc:picChg>
      </pc:sldChg>
      <pc:sldChg chg="addSp delSp modSp modTransition modAnim">
        <pc:chgData name="Abby Farnsworth" userId="273fcaccf8b878b2" providerId="LiveId" clId="{F9A26EF2-0C1F-4A92-95B2-22ADACB436C1}" dt="2021-10-17T15:25:31.448" v="12"/>
        <pc:sldMkLst>
          <pc:docMk/>
          <pc:sldMk cId="0" sldId="268"/>
        </pc:sldMkLst>
        <pc:picChg chg="add del mod">
          <ac:chgData name="Abby Farnsworth" userId="273fcaccf8b878b2" providerId="LiveId" clId="{F9A26EF2-0C1F-4A92-95B2-22ADACB436C1}" dt="2021-10-17T15:22:36.512" v="11"/>
          <ac:picMkLst>
            <pc:docMk/>
            <pc:sldMk cId="0" sldId="268"/>
            <ac:picMk id="2" creationId="{F6C83ED7-442D-47D8-A700-458F222DBF64}"/>
          </ac:picMkLst>
        </pc:picChg>
        <pc:picChg chg="add mod">
          <ac:chgData name="Abby Farnsworth" userId="273fcaccf8b878b2" providerId="LiveId" clId="{F9A26EF2-0C1F-4A92-95B2-22ADACB436C1}" dt="2021-10-17T15:25:31.448" v="12"/>
          <ac:picMkLst>
            <pc:docMk/>
            <pc:sldMk cId="0" sldId="268"/>
            <ac:picMk id="3" creationId="{A94EDDF6-70F0-4CD3-B20D-438A1CA59F8F}"/>
          </ac:picMkLst>
        </pc:picChg>
      </pc:sldChg>
      <pc:sldChg chg="addSp modSp modTransition">
        <pc:chgData name="Abby Farnsworth" userId="273fcaccf8b878b2" providerId="LiveId" clId="{F9A26EF2-0C1F-4A92-95B2-22ADACB436C1}" dt="2021-10-17T15:25:31.448" v="12"/>
        <pc:sldMkLst>
          <pc:docMk/>
          <pc:sldMk cId="0" sldId="269"/>
        </pc:sldMkLst>
        <pc:picChg chg="add mod">
          <ac:chgData name="Abby Farnsworth" userId="273fcaccf8b878b2" providerId="LiveId" clId="{F9A26EF2-0C1F-4A92-95B2-22ADACB436C1}" dt="2021-10-17T15:25:31.448" v="12"/>
          <ac:picMkLst>
            <pc:docMk/>
            <pc:sldMk cId="0" sldId="269"/>
            <ac:picMk id="2" creationId="{B83908D7-BDD0-4BFC-A144-BC7FC6670DC2}"/>
          </ac:picMkLst>
        </pc:picChg>
      </pc:sldChg>
      <pc:sldChg chg="addSp modSp modTransition">
        <pc:chgData name="Abby Farnsworth" userId="273fcaccf8b878b2" providerId="LiveId" clId="{F9A26EF2-0C1F-4A92-95B2-22ADACB436C1}" dt="2021-10-17T15:09:52.474" v="2"/>
        <pc:sldMkLst>
          <pc:docMk/>
          <pc:sldMk cId="2386477384" sldId="270"/>
        </pc:sldMkLst>
        <pc:picChg chg="add mod">
          <ac:chgData name="Abby Farnsworth" userId="273fcaccf8b878b2" providerId="LiveId" clId="{F9A26EF2-0C1F-4A92-95B2-22ADACB436C1}" dt="2021-10-17T15:09:52.474" v="2"/>
          <ac:picMkLst>
            <pc:docMk/>
            <pc:sldMk cId="2386477384" sldId="270"/>
            <ac:picMk id="2" creationId="{FB95BDCC-99DD-44A6-8DF6-A8149C081C07}"/>
          </ac:picMkLst>
        </pc:picChg>
      </pc:sldChg>
      <pc:sldChg chg="addSp delSp modSp modTransition modAnim">
        <pc:chgData name="Abby Farnsworth" userId="273fcaccf8b878b2" providerId="LiveId" clId="{F9A26EF2-0C1F-4A92-95B2-22ADACB436C1}" dt="2021-10-17T15:15:48.734" v="4"/>
        <pc:sldMkLst>
          <pc:docMk/>
          <pc:sldMk cId="2392144563" sldId="271"/>
        </pc:sldMkLst>
        <pc:picChg chg="add del mod">
          <ac:chgData name="Abby Farnsworth" userId="273fcaccf8b878b2" providerId="LiveId" clId="{F9A26EF2-0C1F-4A92-95B2-22ADACB436C1}" dt="2021-10-17T15:10:01.421" v="3"/>
          <ac:picMkLst>
            <pc:docMk/>
            <pc:sldMk cId="2392144563" sldId="271"/>
            <ac:picMk id="2" creationId="{91D50C22-4209-41F1-97CF-11C3BBAE1FCE}"/>
          </ac:picMkLst>
        </pc:picChg>
        <pc:picChg chg="add mod">
          <ac:chgData name="Abby Farnsworth" userId="273fcaccf8b878b2" providerId="LiveId" clId="{F9A26EF2-0C1F-4A92-95B2-22ADACB436C1}" dt="2021-10-17T15:15:48.734" v="4"/>
          <ac:picMkLst>
            <pc:docMk/>
            <pc:sldMk cId="2392144563" sldId="271"/>
            <ac:picMk id="4" creationId="{6D00CB29-0CA3-4CFF-B615-4DACEB29F812}"/>
          </ac:picMkLst>
        </pc:picChg>
      </pc:sldChg>
      <pc:sldChg chg="addSp modSp modTransition">
        <pc:chgData name="Abby Farnsworth" userId="273fcaccf8b878b2" providerId="LiveId" clId="{F9A26EF2-0C1F-4A92-95B2-22ADACB436C1}" dt="2021-10-17T15:15:48.734" v="4"/>
        <pc:sldMkLst>
          <pc:docMk/>
          <pc:sldMk cId="565962113" sldId="272"/>
        </pc:sldMkLst>
        <pc:picChg chg="add mod">
          <ac:chgData name="Abby Farnsworth" userId="273fcaccf8b878b2" providerId="LiveId" clId="{F9A26EF2-0C1F-4A92-95B2-22ADACB436C1}" dt="2021-10-17T15:15:48.734" v="4"/>
          <ac:picMkLst>
            <pc:docMk/>
            <pc:sldMk cId="565962113" sldId="272"/>
            <ac:picMk id="3" creationId="{8C1D7359-1A0F-4F4F-AACE-17633A40515C}"/>
          </ac:picMkLst>
        </pc:picChg>
      </pc:sldChg>
      <pc:sldChg chg="addSp modSp modTransition">
        <pc:chgData name="Abby Farnsworth" userId="273fcaccf8b878b2" providerId="LiveId" clId="{F9A26EF2-0C1F-4A92-95B2-22ADACB436C1}" dt="2021-10-17T15:15:48.734" v="4"/>
        <pc:sldMkLst>
          <pc:docMk/>
          <pc:sldMk cId="4089707081" sldId="273"/>
        </pc:sldMkLst>
        <pc:picChg chg="add mod">
          <ac:chgData name="Abby Farnsworth" userId="273fcaccf8b878b2" providerId="LiveId" clId="{F9A26EF2-0C1F-4A92-95B2-22ADACB436C1}" dt="2021-10-17T15:15:48.734" v="4"/>
          <ac:picMkLst>
            <pc:docMk/>
            <pc:sldMk cId="4089707081" sldId="273"/>
            <ac:picMk id="4" creationId="{4FE4F483-7843-4554-B0AE-729196BD5C9A}"/>
          </ac:picMkLst>
        </pc:picChg>
      </pc:sldChg>
      <pc:sldChg chg="addSp delSp modSp modTransition modAnim">
        <pc:chgData name="Abby Farnsworth" userId="273fcaccf8b878b2" providerId="LiveId" clId="{F9A26EF2-0C1F-4A92-95B2-22ADACB436C1}" dt="2021-10-17T15:41:08.385" v="15"/>
        <pc:sldMkLst>
          <pc:docMk/>
          <pc:sldMk cId="2669781349" sldId="274"/>
        </pc:sldMkLst>
        <pc:picChg chg="add del mod">
          <ac:chgData name="Abby Farnsworth" userId="273fcaccf8b878b2" providerId="LiveId" clId="{F9A26EF2-0C1F-4A92-95B2-22ADACB436C1}" dt="2021-10-17T15:40:21.790" v="14"/>
          <ac:picMkLst>
            <pc:docMk/>
            <pc:sldMk cId="2669781349" sldId="274"/>
            <ac:picMk id="4" creationId="{DF7D6F5C-F659-4E1E-B662-1819F4012A2F}"/>
          </ac:picMkLst>
        </pc:picChg>
        <pc:picChg chg="add mod">
          <ac:chgData name="Abby Farnsworth" userId="273fcaccf8b878b2" providerId="LiveId" clId="{F9A26EF2-0C1F-4A92-95B2-22ADACB436C1}" dt="2021-10-17T15:41:08.385" v="15"/>
          <ac:picMkLst>
            <pc:docMk/>
            <pc:sldMk cId="2669781349" sldId="274"/>
            <ac:picMk id="6" creationId="{EDA23935-78CA-4B75-BD9F-F006955B64CC}"/>
          </ac:picMkLst>
        </pc:picChg>
      </pc:sldChg>
      <pc:sldChg chg="addSp modSp modTransition">
        <pc:chgData name="Abby Farnsworth" userId="273fcaccf8b878b2" providerId="LiveId" clId="{F9A26EF2-0C1F-4A92-95B2-22ADACB436C1}" dt="2021-10-17T15:15:48.734" v="4"/>
        <pc:sldMkLst>
          <pc:docMk/>
          <pc:sldMk cId="3487860675" sldId="275"/>
        </pc:sldMkLst>
        <pc:picChg chg="add mod">
          <ac:chgData name="Abby Farnsworth" userId="273fcaccf8b878b2" providerId="LiveId" clId="{F9A26EF2-0C1F-4A92-95B2-22ADACB436C1}" dt="2021-10-17T15:15:48.734" v="4"/>
          <ac:picMkLst>
            <pc:docMk/>
            <pc:sldMk cId="3487860675" sldId="275"/>
            <ac:picMk id="5" creationId="{B83F47FE-BA16-41E6-B6B9-A95B1B4A1B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11.png"/><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3.xml"/><Relationship Id="rId6" Type="http://schemas.openxmlformats.org/officeDocument/2006/relationships/hyperlink" Target="https://wiki.sei.cmu.edu/confluence/pages/viewpage.action?pageId=88046682" TargetMode="Externa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iki.sei.cmu.edu/confluence/pages/viewpage.action?pageId=88046682" TargetMode="External"/><Relationship Id="rId3" Type="http://schemas.openxmlformats.org/officeDocument/2006/relationships/audio" Target="../media/media20.m4a"/><Relationship Id="rId7" Type="http://schemas.openxmlformats.org/officeDocument/2006/relationships/hyperlink" Target="https://wiki.sei.cmu.edu/confluence/display/cplusplus/CTR52-CPP.+Guarantee+that+library+functions+do+not+overflow" TargetMode="External"/><Relationship Id="rId2" Type="http://schemas.microsoft.com/office/2007/relationships/media" Target="../media/media20.m4a"/><Relationship Id="rId1" Type="http://schemas.openxmlformats.org/officeDocument/2006/relationships/tags" Target="../tags/tag15.xml"/><Relationship Id="rId6" Type="http://schemas.openxmlformats.org/officeDocument/2006/relationships/hyperlink" Target="https://kirkpatrickprice.com/blog/secure-coding-best-practices/" TargetMode="External"/><Relationship Id="rId5" Type="http://schemas.openxmlformats.org/officeDocument/2006/relationships/notesSlide" Target="../notesSlides/notesSlide14.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Abby Farnsworth</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7CCB9B3F-C8B9-4E09-A5A9-7D609F5B66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41"/>
    </mc:Choice>
    <mc:Fallback>
      <p:transition spd="slow" advTm="12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8" name="TextBox 7">
            <a:extLst>
              <a:ext uri="{FF2B5EF4-FFF2-40B4-BE49-F238E27FC236}">
                <a16:creationId xmlns:a16="http://schemas.microsoft.com/office/drawing/2014/main" id="{7C14C56E-A15B-4F83-AD38-EFF278BA522A}"/>
              </a:ext>
            </a:extLst>
          </p:cNvPr>
          <p:cNvSpPr txBox="1"/>
          <p:nvPr/>
        </p:nvSpPr>
        <p:spPr>
          <a:xfrm>
            <a:off x="1289481" y="2194560"/>
            <a:ext cx="6094520" cy="3477875"/>
          </a:xfrm>
          <a:prstGeom prst="rect">
            <a:avLst/>
          </a:prstGeom>
          <a:noFill/>
        </p:spPr>
        <p:txBody>
          <a:bodyPr wrap="square">
            <a:spAutoFit/>
          </a:bodyPr>
          <a:lstStyle/>
          <a:p>
            <a:pPr marL="285750" indent="-285750">
              <a:buFont typeface="Arial" panose="020B0604020202020204" pitchFamily="34" charset="0"/>
              <a:buChar char="•"/>
            </a:pPr>
            <a:r>
              <a:rPr lang="en-US" sz="4400" dirty="0">
                <a:solidFill>
                  <a:schemeClr val="bg1"/>
                </a:solidFill>
                <a:latin typeface="Century Gothic" panose="020B0502020202020204" pitchFamily="34" charset="0"/>
              </a:rPr>
              <a:t>*Encryption in rest</a:t>
            </a:r>
          </a:p>
          <a:p>
            <a:pPr marL="285750" indent="-285750">
              <a:buFont typeface="Arial" panose="020B0604020202020204" pitchFamily="34" charset="0"/>
              <a:buChar char="•"/>
            </a:pPr>
            <a:endParaRPr lang="en-US" sz="44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n-US" sz="4400" dirty="0">
                <a:solidFill>
                  <a:schemeClr val="bg1"/>
                </a:solidFill>
                <a:latin typeface="Century Gothic" panose="020B0502020202020204" pitchFamily="34" charset="0"/>
              </a:rPr>
              <a:t>*Encryption at flight</a:t>
            </a:r>
          </a:p>
          <a:p>
            <a:pPr marL="285750" indent="-285750">
              <a:buFont typeface="Arial" panose="020B0604020202020204" pitchFamily="34" charset="0"/>
              <a:buChar char="•"/>
            </a:pPr>
            <a:endParaRPr lang="en-US" sz="44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n-US" sz="4400" dirty="0">
                <a:solidFill>
                  <a:schemeClr val="bg1"/>
                </a:solidFill>
                <a:latin typeface="Century Gothic" panose="020B0502020202020204" pitchFamily="34" charset="0"/>
              </a:rPr>
              <a:t>*Encryption in use</a:t>
            </a:r>
          </a:p>
        </p:txBody>
      </p:sp>
      <p:pic>
        <p:nvPicPr>
          <p:cNvPr id="2" name="Audio 1">
            <a:hlinkClick r:id="" action="ppaction://media"/>
            <a:extLst>
              <a:ext uri="{FF2B5EF4-FFF2-40B4-BE49-F238E27FC236}">
                <a16:creationId xmlns:a16="http://schemas.microsoft.com/office/drawing/2014/main" id="{9D6BE805-25BC-4A93-AB9B-CD2712341CF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969"/>
    </mc:Choice>
    <mc:Fallback>
      <p:transition spd="slow" advTm="55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3200" dirty="0"/>
              <a:t>Authentication – Who are you?</a:t>
            </a:r>
          </a:p>
          <a:p>
            <a:pPr marL="228600" lvl="0" indent="-228600" algn="l" rtl="0">
              <a:lnSpc>
                <a:spcPct val="90000"/>
              </a:lnSpc>
              <a:spcBef>
                <a:spcPts val="0"/>
              </a:spcBef>
              <a:spcAft>
                <a:spcPts val="0"/>
              </a:spcAft>
              <a:buClr>
                <a:schemeClr val="lt1"/>
              </a:buClr>
              <a:buSzPts val="2400"/>
              <a:buChar char="•"/>
            </a:pPr>
            <a:endParaRPr lang="en-US" sz="3200" dirty="0"/>
          </a:p>
          <a:p>
            <a:pPr marL="228600" lvl="0" indent="-228600" algn="l" rtl="0">
              <a:lnSpc>
                <a:spcPct val="90000"/>
              </a:lnSpc>
              <a:spcBef>
                <a:spcPts val="0"/>
              </a:spcBef>
              <a:spcAft>
                <a:spcPts val="0"/>
              </a:spcAft>
              <a:buClr>
                <a:schemeClr val="lt1"/>
              </a:buClr>
              <a:buSzPts val="2400"/>
              <a:buChar char="•"/>
            </a:pPr>
            <a:r>
              <a:rPr lang="en-US" sz="3200" dirty="0"/>
              <a:t>Authorization – What are you allowed to do?</a:t>
            </a:r>
          </a:p>
          <a:p>
            <a:pPr marL="228600" lvl="0" indent="-228600" algn="l" rtl="0">
              <a:lnSpc>
                <a:spcPct val="90000"/>
              </a:lnSpc>
              <a:spcBef>
                <a:spcPts val="0"/>
              </a:spcBef>
              <a:spcAft>
                <a:spcPts val="0"/>
              </a:spcAft>
              <a:buClr>
                <a:schemeClr val="lt1"/>
              </a:buClr>
              <a:buSzPts val="2400"/>
              <a:buChar char="•"/>
            </a:pPr>
            <a:endParaRPr lang="en-US" sz="3200" dirty="0"/>
          </a:p>
          <a:p>
            <a:pPr marL="228600" lvl="0" indent="-228600" algn="l" rtl="0">
              <a:lnSpc>
                <a:spcPct val="90000"/>
              </a:lnSpc>
              <a:spcBef>
                <a:spcPts val="0"/>
              </a:spcBef>
              <a:spcAft>
                <a:spcPts val="0"/>
              </a:spcAft>
              <a:buClr>
                <a:schemeClr val="lt1"/>
              </a:buClr>
              <a:buSzPts val="2400"/>
              <a:buChar char="•"/>
            </a:pPr>
            <a:r>
              <a:rPr lang="en-US" sz="3200" dirty="0"/>
              <a:t>Accounting – What are you doing?</a:t>
            </a:r>
            <a:endParaRPr sz="32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2B0348F-322B-4BDA-9EA6-EC7C53DD6C8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980"/>
    </mc:Choice>
    <mc:Fallback>
      <p:transition spd="slow" advTm="6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Buffer Overflows</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Noncompliant code leading to buffer overflow:</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sz="1800" dirty="0">
                <a:latin typeface="Arial" panose="020B0604020202020204" pitchFamily="34" charset="0"/>
                <a:cs typeface="Arial" panose="020B0604020202020204" pitchFamily="34" charset="0"/>
              </a:rPr>
              <a:t>#include &lt;algorithm&gt;</a:t>
            </a:r>
          </a:p>
          <a:p>
            <a:pPr marL="0" lvl="0" indent="0" algn="l" rtl="0">
              <a:lnSpc>
                <a:spcPct val="90000"/>
              </a:lnSpc>
              <a:spcBef>
                <a:spcPts val="1000"/>
              </a:spcBef>
              <a:spcAft>
                <a:spcPts val="0"/>
              </a:spcAft>
              <a:buSzPts val="1800"/>
              <a:buNone/>
            </a:pPr>
            <a:r>
              <a:rPr lang="en-US" sz="1800" dirty="0">
                <a:latin typeface="Arial" panose="020B0604020202020204" pitchFamily="34" charset="0"/>
                <a:cs typeface="Arial" panose="020B0604020202020204" pitchFamily="34" charset="0"/>
              </a:rPr>
              <a:t>#include &lt;vector&gt;</a:t>
            </a:r>
          </a:p>
          <a:p>
            <a:pPr marL="0" lvl="0" indent="0" algn="l" rtl="0">
              <a:lnSpc>
                <a:spcPct val="90000"/>
              </a:lnSpc>
              <a:spcBef>
                <a:spcPts val="1000"/>
              </a:spcBef>
              <a:spcAft>
                <a:spcPts val="0"/>
              </a:spcAft>
              <a:buSzPts val="1800"/>
              <a:buNone/>
            </a:pPr>
            <a:r>
              <a:rPr lang="en-US" sz="1800" dirty="0">
                <a:latin typeface="Arial" panose="020B0604020202020204" pitchFamily="34" charset="0"/>
                <a:cs typeface="Arial" panose="020B0604020202020204" pitchFamily="34" charset="0"/>
              </a:rPr>
              <a:t> </a:t>
            </a:r>
          </a:p>
          <a:p>
            <a:pPr marL="0" lvl="0" indent="0" algn="l" rtl="0">
              <a:lnSpc>
                <a:spcPct val="90000"/>
              </a:lnSpc>
              <a:spcBef>
                <a:spcPts val="1000"/>
              </a:spcBef>
              <a:spcAft>
                <a:spcPts val="0"/>
              </a:spcAft>
              <a:buSzPts val="1800"/>
              <a:buNone/>
            </a:pPr>
            <a:r>
              <a:rPr lang="en-US" sz="1800" dirty="0">
                <a:latin typeface="Arial" panose="020B0604020202020204" pitchFamily="34" charset="0"/>
                <a:cs typeface="Arial" panose="020B0604020202020204" pitchFamily="34" charset="0"/>
              </a:rPr>
              <a:t>void f(const std::vector&lt;int&gt; &amp;</a:t>
            </a:r>
            <a:r>
              <a:rPr lang="en-US" sz="1800" dirty="0" err="1">
                <a:latin typeface="Arial" panose="020B0604020202020204" pitchFamily="34" charset="0"/>
                <a:cs typeface="Arial" panose="020B0604020202020204" pitchFamily="34" charset="0"/>
              </a:rPr>
              <a:t>src</a:t>
            </a:r>
            <a:r>
              <a:rPr lang="en-US" sz="1800" dirty="0">
                <a:latin typeface="Arial" panose="020B0604020202020204" pitchFamily="34" charset="0"/>
                <a:cs typeface="Arial" panose="020B0604020202020204" pitchFamily="34" charset="0"/>
              </a:rPr>
              <a:t>) {</a:t>
            </a:r>
          </a:p>
          <a:p>
            <a:pPr marL="0" lvl="0" indent="0" algn="l" rtl="0">
              <a:lnSpc>
                <a:spcPct val="90000"/>
              </a:lnSpc>
              <a:spcBef>
                <a:spcPts val="1000"/>
              </a:spcBef>
              <a:spcAft>
                <a:spcPts val="0"/>
              </a:spcAft>
              <a:buSzPts val="1800"/>
              <a:buNone/>
            </a:pPr>
            <a:r>
              <a:rPr lang="en-US" sz="1800" dirty="0">
                <a:latin typeface="Arial" panose="020B0604020202020204" pitchFamily="34" charset="0"/>
                <a:cs typeface="Arial" panose="020B0604020202020204" pitchFamily="34" charset="0"/>
              </a:rPr>
              <a:t>  std::vector&lt;int&gt; </a:t>
            </a:r>
            <a:r>
              <a:rPr lang="en-US" sz="1800" dirty="0" err="1">
                <a:latin typeface="Arial" panose="020B0604020202020204" pitchFamily="34" charset="0"/>
                <a:cs typeface="Arial" panose="020B0604020202020204" pitchFamily="34" charset="0"/>
              </a:rPr>
              <a:t>dest</a:t>
            </a:r>
            <a:r>
              <a:rPr lang="en-US" sz="1800" dirty="0">
                <a:latin typeface="Arial" panose="020B0604020202020204" pitchFamily="34" charset="0"/>
                <a:cs typeface="Arial" panose="020B0604020202020204" pitchFamily="34" charset="0"/>
              </a:rPr>
              <a:t>;</a:t>
            </a:r>
          </a:p>
          <a:p>
            <a:pPr marL="0" lvl="0" indent="0" algn="l" rtl="0">
              <a:lnSpc>
                <a:spcPct val="90000"/>
              </a:lnSpc>
              <a:spcBef>
                <a:spcPts val="1000"/>
              </a:spcBef>
              <a:spcAft>
                <a:spcPts val="0"/>
              </a:spcAft>
              <a:buSzPts val="1800"/>
              <a:buNone/>
            </a:pPr>
            <a:r>
              <a:rPr lang="en-US" sz="1800" dirty="0">
                <a:latin typeface="Arial" panose="020B0604020202020204" pitchFamily="34" charset="0"/>
                <a:cs typeface="Arial" panose="020B0604020202020204" pitchFamily="34" charset="0"/>
              </a:rPr>
              <a:t>  std::copy(</a:t>
            </a:r>
            <a:r>
              <a:rPr lang="en-US" sz="1800" dirty="0" err="1">
                <a:latin typeface="Arial" panose="020B0604020202020204" pitchFamily="34" charset="0"/>
                <a:cs typeface="Arial" panose="020B0604020202020204" pitchFamily="34" charset="0"/>
              </a:rPr>
              <a:t>src.begin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src.end</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dest.begin</a:t>
            </a:r>
            <a:r>
              <a:rPr lang="en-US" sz="1800" dirty="0">
                <a:latin typeface="Arial" panose="020B0604020202020204" pitchFamily="34" charset="0"/>
                <a:cs typeface="Arial" panose="020B0604020202020204" pitchFamily="34" charset="0"/>
              </a:rPr>
              <a:t>());</a:t>
            </a:r>
          </a:p>
          <a:p>
            <a:pPr marL="0" lvl="0" indent="0" algn="l" rtl="0">
              <a:lnSpc>
                <a:spcPct val="90000"/>
              </a:lnSpc>
              <a:spcBef>
                <a:spcPts val="1000"/>
              </a:spcBef>
              <a:spcAft>
                <a:spcPts val="0"/>
              </a:spcAft>
              <a:buSzPts val="1800"/>
              <a:buNone/>
            </a:pPr>
            <a:r>
              <a:rPr lang="en-US" sz="1800" dirty="0">
                <a:latin typeface="Arial" panose="020B0604020202020204" pitchFamily="34" charset="0"/>
                <a:cs typeface="Arial" panose="020B0604020202020204" pitchFamily="34" charset="0"/>
              </a:rPr>
              <a:t>  // ...</a:t>
            </a:r>
          </a:p>
          <a:p>
            <a:pPr marL="0" lvl="0" indent="0" algn="l" rtl="0">
              <a:lnSpc>
                <a:spcPct val="90000"/>
              </a:lnSpc>
              <a:spcBef>
                <a:spcPts val="1000"/>
              </a:spcBef>
              <a:spcAft>
                <a:spcPts val="0"/>
              </a:spcAft>
              <a:buSzPts val="1800"/>
              <a:buNone/>
            </a:pPr>
            <a:r>
              <a:rPr lang="en-US" sz="1800" dirty="0">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EFCFEC75-4089-4CAC-AEF5-21CC0B977E27}"/>
              </a:ext>
            </a:extLst>
          </p:cNvPr>
          <p:cNvSpPr txBox="1"/>
          <p:nvPr/>
        </p:nvSpPr>
        <p:spPr>
          <a:xfrm>
            <a:off x="781235" y="6498454"/>
            <a:ext cx="3728621" cy="261610"/>
          </a:xfrm>
          <a:prstGeom prst="rect">
            <a:avLst/>
          </a:prstGeom>
          <a:noFill/>
        </p:spPr>
        <p:txBody>
          <a:bodyPr wrap="square" rtlCol="0">
            <a:spAutoFit/>
          </a:bodyPr>
          <a:lstStyle/>
          <a:p>
            <a:r>
              <a:rPr lang="en-US" sz="1100" dirty="0">
                <a:solidFill>
                  <a:schemeClr val="bg1"/>
                </a:solidFill>
              </a:rPr>
              <a:t>(Note: code written by J. </a:t>
            </a:r>
            <a:r>
              <a:rPr lang="en-US" sz="1100" dirty="0" err="1">
                <a:solidFill>
                  <a:schemeClr val="bg1"/>
                </a:solidFill>
              </a:rPr>
              <a:t>Pincar</a:t>
            </a:r>
            <a:r>
              <a:rPr lang="en-US" sz="1100" dirty="0">
                <a:solidFill>
                  <a:schemeClr val="bg1"/>
                </a:solidFill>
              </a:rPr>
              <a:t>, 2021)</a:t>
            </a:r>
          </a:p>
        </p:txBody>
      </p:sp>
      <p:pic>
        <p:nvPicPr>
          <p:cNvPr id="3" name="Audio 2">
            <a:hlinkClick r:id="" action="ppaction://media"/>
            <a:extLst>
              <a:ext uri="{FF2B5EF4-FFF2-40B4-BE49-F238E27FC236}">
                <a16:creationId xmlns:a16="http://schemas.microsoft.com/office/drawing/2014/main" id="{F6C510E2-DB4D-4CD6-B64B-0C182AD101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81"/>
    </mc:Choice>
    <mc:Fallback>
      <p:transition spd="slow" advTm="20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E47F-2885-4673-BA72-2A006D00AEE5}"/>
              </a:ext>
            </a:extLst>
          </p:cNvPr>
          <p:cNvSpPr>
            <a:spLocks noGrp="1"/>
          </p:cNvSpPr>
          <p:nvPr>
            <p:ph type="title"/>
          </p:nvPr>
        </p:nvSpPr>
        <p:spPr/>
        <p:txBody>
          <a:bodyPr/>
          <a:lstStyle/>
          <a:p>
            <a:r>
              <a:rPr lang="en-US" dirty="0"/>
              <a:t>Unit Testing – Buffer Overflows</a:t>
            </a:r>
          </a:p>
        </p:txBody>
      </p:sp>
      <p:sp>
        <p:nvSpPr>
          <p:cNvPr id="3" name="Text Placeholder 2">
            <a:extLst>
              <a:ext uri="{FF2B5EF4-FFF2-40B4-BE49-F238E27FC236}">
                <a16:creationId xmlns:a16="http://schemas.microsoft.com/office/drawing/2014/main" id="{EAE5FBB6-9E0F-4232-BC4C-5AC8F17E7DCA}"/>
              </a:ext>
            </a:extLst>
          </p:cNvPr>
          <p:cNvSpPr>
            <a:spLocks noGrp="1"/>
          </p:cNvSpPr>
          <p:nvPr>
            <p:ph type="body" idx="1"/>
          </p:nvPr>
        </p:nvSpPr>
        <p:spPr/>
        <p:txBody>
          <a:bodyPr/>
          <a:lstStyle/>
          <a:p>
            <a:r>
              <a:rPr lang="en-US" dirty="0"/>
              <a:t>Positive test</a:t>
            </a:r>
          </a:p>
          <a:p>
            <a:endParaRPr lang="en-US" dirty="0"/>
          </a:p>
          <a:p>
            <a:endParaRPr lang="en-US" dirty="0"/>
          </a:p>
          <a:p>
            <a:endParaRPr lang="en-US" dirty="0"/>
          </a:p>
          <a:p>
            <a:endParaRPr lang="en-US" dirty="0"/>
          </a:p>
          <a:p>
            <a:r>
              <a:rPr lang="en-US" dirty="0"/>
              <a:t>Negative test</a:t>
            </a:r>
          </a:p>
        </p:txBody>
      </p:sp>
      <p:pic>
        <p:nvPicPr>
          <p:cNvPr id="5" name="Picture 4">
            <a:extLst>
              <a:ext uri="{FF2B5EF4-FFF2-40B4-BE49-F238E27FC236}">
                <a16:creationId xmlns:a16="http://schemas.microsoft.com/office/drawing/2014/main" id="{B113D3D3-21FE-4784-ADC6-9D429C1B593C}"/>
              </a:ext>
            </a:extLst>
          </p:cNvPr>
          <p:cNvPicPr>
            <a:picLocks noChangeAspect="1"/>
          </p:cNvPicPr>
          <p:nvPr/>
        </p:nvPicPr>
        <p:blipFill>
          <a:blip r:embed="rId4"/>
          <a:stretch>
            <a:fillRect/>
          </a:stretch>
        </p:blipFill>
        <p:spPr>
          <a:xfrm>
            <a:off x="1081874" y="2795587"/>
            <a:ext cx="3867150" cy="1266825"/>
          </a:xfrm>
          <a:prstGeom prst="rect">
            <a:avLst/>
          </a:prstGeom>
        </p:spPr>
      </p:pic>
      <p:pic>
        <p:nvPicPr>
          <p:cNvPr id="7" name="Picture 6">
            <a:extLst>
              <a:ext uri="{FF2B5EF4-FFF2-40B4-BE49-F238E27FC236}">
                <a16:creationId xmlns:a16="http://schemas.microsoft.com/office/drawing/2014/main" id="{55D37FB5-3510-47CC-83F7-852CF6C9B845}"/>
              </a:ext>
            </a:extLst>
          </p:cNvPr>
          <p:cNvPicPr>
            <a:picLocks noChangeAspect="1"/>
          </p:cNvPicPr>
          <p:nvPr/>
        </p:nvPicPr>
        <p:blipFill>
          <a:blip r:embed="rId5"/>
          <a:stretch>
            <a:fillRect/>
          </a:stretch>
        </p:blipFill>
        <p:spPr>
          <a:xfrm>
            <a:off x="942512" y="5048943"/>
            <a:ext cx="4572000" cy="790575"/>
          </a:xfrm>
          <a:prstGeom prst="rect">
            <a:avLst/>
          </a:prstGeom>
        </p:spPr>
      </p:pic>
      <p:pic>
        <p:nvPicPr>
          <p:cNvPr id="8" name="Google Shape;197;g9504e29505_0_0" descr="Green Pace logo">
            <a:extLst>
              <a:ext uri="{FF2B5EF4-FFF2-40B4-BE49-F238E27FC236}">
                <a16:creationId xmlns:a16="http://schemas.microsoft.com/office/drawing/2014/main" id="{0EDED707-39A1-4479-9080-4EE457836D1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EDA23935-78CA-4B75-BD9F-F006955B64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69781349"/>
      </p:ext>
    </p:extLst>
  </p:cSld>
  <p:clrMapOvr>
    <a:masterClrMapping/>
  </p:clrMapOvr>
  <mc:AlternateContent xmlns:mc="http://schemas.openxmlformats.org/markup-compatibility/2006">
    <mc:Choice xmlns:p14="http://schemas.microsoft.com/office/powerpoint/2010/main" Requires="p14">
      <p:transition spd="slow" p14:dur="2000" advTm="36790"/>
    </mc:Choice>
    <mc:Fallback>
      <p:transition spd="slow" advTm="36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7B5C0-B5C7-4426-B750-EC8F92655BBF}"/>
              </a:ext>
            </a:extLst>
          </p:cNvPr>
          <p:cNvSpPr>
            <a:spLocks noGrp="1"/>
          </p:cNvSpPr>
          <p:nvPr>
            <p:ph type="title"/>
          </p:nvPr>
        </p:nvSpPr>
        <p:spPr/>
        <p:txBody>
          <a:bodyPr/>
          <a:lstStyle/>
          <a:p>
            <a:r>
              <a:rPr lang="en-US" dirty="0"/>
              <a:t>Unit Testing – Buffer Overflows</a:t>
            </a:r>
          </a:p>
        </p:txBody>
      </p:sp>
      <p:sp>
        <p:nvSpPr>
          <p:cNvPr id="3" name="Text Placeholder 2">
            <a:extLst>
              <a:ext uri="{FF2B5EF4-FFF2-40B4-BE49-F238E27FC236}">
                <a16:creationId xmlns:a16="http://schemas.microsoft.com/office/drawing/2014/main" id="{E51A9CEE-27A2-4F54-A699-572EE8D6F744}"/>
              </a:ext>
            </a:extLst>
          </p:cNvPr>
          <p:cNvSpPr>
            <a:spLocks noGrp="1"/>
          </p:cNvSpPr>
          <p:nvPr>
            <p:ph type="body" idx="1"/>
          </p:nvPr>
        </p:nvSpPr>
        <p:spPr/>
        <p:txBody>
          <a:bodyPr/>
          <a:lstStyle/>
          <a:p>
            <a:r>
              <a:rPr lang="en-US" dirty="0"/>
              <a:t>Assert true</a:t>
            </a:r>
          </a:p>
          <a:p>
            <a:endParaRPr lang="en-US" dirty="0"/>
          </a:p>
          <a:p>
            <a:endParaRPr lang="en-US" dirty="0"/>
          </a:p>
          <a:p>
            <a:endParaRPr lang="en-US" dirty="0"/>
          </a:p>
          <a:p>
            <a:endParaRPr lang="en-US" dirty="0"/>
          </a:p>
          <a:p>
            <a:r>
              <a:rPr lang="en-US" dirty="0"/>
              <a:t>Assert false</a:t>
            </a:r>
          </a:p>
        </p:txBody>
      </p:sp>
      <p:pic>
        <p:nvPicPr>
          <p:cNvPr id="4" name="Google Shape;197;g9504e29505_0_0" descr="Green Pace logo">
            <a:extLst>
              <a:ext uri="{FF2B5EF4-FFF2-40B4-BE49-F238E27FC236}">
                <a16:creationId xmlns:a16="http://schemas.microsoft.com/office/drawing/2014/main" id="{38823925-221D-4DB3-BF6E-353865D61000}"/>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6" name="Picture 5">
            <a:extLst>
              <a:ext uri="{FF2B5EF4-FFF2-40B4-BE49-F238E27FC236}">
                <a16:creationId xmlns:a16="http://schemas.microsoft.com/office/drawing/2014/main" id="{E83FB1F4-7A28-4C56-AA95-50B427C494CA}"/>
              </a:ext>
            </a:extLst>
          </p:cNvPr>
          <p:cNvPicPr>
            <a:picLocks noChangeAspect="1"/>
          </p:cNvPicPr>
          <p:nvPr/>
        </p:nvPicPr>
        <p:blipFill>
          <a:blip r:embed="rId5"/>
          <a:stretch>
            <a:fillRect/>
          </a:stretch>
        </p:blipFill>
        <p:spPr>
          <a:xfrm>
            <a:off x="889524" y="2787397"/>
            <a:ext cx="6915150" cy="1419225"/>
          </a:xfrm>
          <a:prstGeom prst="rect">
            <a:avLst/>
          </a:prstGeom>
        </p:spPr>
      </p:pic>
      <p:pic>
        <p:nvPicPr>
          <p:cNvPr id="8" name="Picture 7">
            <a:extLst>
              <a:ext uri="{FF2B5EF4-FFF2-40B4-BE49-F238E27FC236}">
                <a16:creationId xmlns:a16="http://schemas.microsoft.com/office/drawing/2014/main" id="{D536AE3B-838D-4040-9967-930880676D28}"/>
              </a:ext>
            </a:extLst>
          </p:cNvPr>
          <p:cNvPicPr>
            <a:picLocks noChangeAspect="1"/>
          </p:cNvPicPr>
          <p:nvPr/>
        </p:nvPicPr>
        <p:blipFill>
          <a:blip r:embed="rId6"/>
          <a:stretch>
            <a:fillRect/>
          </a:stretch>
        </p:blipFill>
        <p:spPr>
          <a:xfrm>
            <a:off x="889524" y="5050919"/>
            <a:ext cx="4772025" cy="1304925"/>
          </a:xfrm>
          <a:prstGeom prst="rect">
            <a:avLst/>
          </a:prstGeom>
        </p:spPr>
      </p:pic>
      <p:pic>
        <p:nvPicPr>
          <p:cNvPr id="5" name="Audio 4">
            <a:hlinkClick r:id="" action="ppaction://media"/>
            <a:extLst>
              <a:ext uri="{FF2B5EF4-FFF2-40B4-BE49-F238E27FC236}">
                <a16:creationId xmlns:a16="http://schemas.microsoft.com/office/drawing/2014/main" id="{B83F47FE-BA16-41E6-B6B9-A95B1B4A1B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7860675"/>
      </p:ext>
    </p:extLst>
  </p:cSld>
  <p:clrMapOvr>
    <a:masterClrMapping/>
  </p:clrMapOvr>
  <mc:AlternateContent xmlns:mc="http://schemas.openxmlformats.org/markup-compatibility/2006">
    <mc:Choice xmlns:p14="http://schemas.microsoft.com/office/powerpoint/2010/main" Requires="p14">
      <p:transition spd="slow" p14:dur="2000" advTm="21372"/>
    </mc:Choice>
    <mc:Fallback>
      <p:transition spd="slow" advTm="21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0C22038-A45C-421B-A86B-7CCBA62A29B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579"/>
    </mc:Choice>
    <mc:Fallback>
      <p:transition spd="slow" advTm="82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endParaRPr sz="1600" dirty="0"/>
          </a:p>
          <a:p>
            <a:pPr marL="685800" lvl="1" indent="-228600" algn="l" rtl="0">
              <a:lnSpc>
                <a:spcPct val="90000"/>
              </a:lnSpc>
              <a:spcBef>
                <a:spcPts val="500"/>
              </a:spcBef>
              <a:spcAft>
                <a:spcPts val="0"/>
              </a:spcAft>
              <a:buClr>
                <a:schemeClr val="lt1"/>
              </a:buClr>
              <a:buSzPts val="2000"/>
              <a:buChar char="•"/>
            </a:pPr>
            <a:r>
              <a:rPr lang="en-US" sz="1600" dirty="0"/>
              <a:t>Example of automation tools used for insecure code testing:</a:t>
            </a:r>
          </a:p>
          <a:p>
            <a:pPr marL="685800" lvl="1" indent="-228600" algn="l" rtl="0">
              <a:lnSpc>
                <a:spcPct val="90000"/>
              </a:lnSpc>
              <a:spcBef>
                <a:spcPts val="50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854F97A-19B9-4460-BE94-D7E0CCA4BA01}"/>
              </a:ext>
            </a:extLst>
          </p:cNvPr>
          <p:cNvPicPr>
            <a:picLocks noChangeAspect="1"/>
          </p:cNvPicPr>
          <p:nvPr/>
        </p:nvPicPr>
        <p:blipFill>
          <a:blip r:embed="rId7"/>
          <a:stretch>
            <a:fillRect/>
          </a:stretch>
        </p:blipFill>
        <p:spPr>
          <a:xfrm>
            <a:off x="1076879" y="2958847"/>
            <a:ext cx="9239250" cy="2495550"/>
          </a:xfrm>
          <a:prstGeom prst="rect">
            <a:avLst/>
          </a:prstGeom>
        </p:spPr>
      </p:pic>
      <p:pic>
        <p:nvPicPr>
          <p:cNvPr id="2" name="Audio 1">
            <a:hlinkClick r:id="" action="ppaction://media"/>
            <a:extLst>
              <a:ext uri="{FF2B5EF4-FFF2-40B4-BE49-F238E27FC236}">
                <a16:creationId xmlns:a16="http://schemas.microsoft.com/office/drawing/2014/main" id="{1E12E310-3269-4882-B8F6-16CB2A65C5B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980"/>
    </mc:Choice>
    <mc:Fallback>
      <p:transition spd="slow" advTm="3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4800" dirty="0"/>
              <a:t>Adopting these security standards</a:t>
            </a:r>
          </a:p>
          <a:p>
            <a:pPr marL="228600" lvl="0" indent="-228600" algn="l" rtl="0">
              <a:lnSpc>
                <a:spcPct val="90000"/>
              </a:lnSpc>
              <a:spcBef>
                <a:spcPts val="0"/>
              </a:spcBef>
              <a:spcAft>
                <a:spcPts val="0"/>
              </a:spcAft>
              <a:buClr>
                <a:schemeClr val="lt1"/>
              </a:buClr>
              <a:buSzPts val="2000"/>
              <a:buChar char="•"/>
            </a:pPr>
            <a:endParaRPr lang="en-US" sz="4800" dirty="0"/>
          </a:p>
          <a:p>
            <a:pPr marL="228600" lvl="0" indent="-228600" algn="l" rtl="0">
              <a:lnSpc>
                <a:spcPct val="90000"/>
              </a:lnSpc>
              <a:spcBef>
                <a:spcPts val="0"/>
              </a:spcBef>
              <a:spcAft>
                <a:spcPts val="0"/>
              </a:spcAft>
              <a:buClr>
                <a:schemeClr val="lt1"/>
              </a:buClr>
              <a:buSzPts val="2000"/>
              <a:buChar char="•"/>
            </a:pPr>
            <a:r>
              <a:rPr lang="en-US" sz="4800" dirty="0"/>
              <a:t>Why act now?</a:t>
            </a:r>
          </a:p>
          <a:p>
            <a:pPr marL="228600" lvl="0" indent="-228600" algn="l" rtl="0">
              <a:lnSpc>
                <a:spcPct val="90000"/>
              </a:lnSpc>
              <a:spcBef>
                <a:spcPts val="0"/>
              </a:spcBef>
              <a:spcAft>
                <a:spcPts val="0"/>
              </a:spcAft>
              <a:buClr>
                <a:schemeClr val="lt1"/>
              </a:buClr>
              <a:buSzPts val="2000"/>
              <a:buChar char="•"/>
            </a:pPr>
            <a:endParaRPr lang="en-US" sz="4800" dirty="0"/>
          </a:p>
          <a:p>
            <a:pPr marL="228600" lvl="0" indent="-228600" algn="l" rtl="0">
              <a:lnSpc>
                <a:spcPct val="90000"/>
              </a:lnSpc>
              <a:spcBef>
                <a:spcPts val="0"/>
              </a:spcBef>
              <a:spcAft>
                <a:spcPts val="0"/>
              </a:spcAft>
              <a:buClr>
                <a:schemeClr val="lt1"/>
              </a:buClr>
              <a:buSzPts val="2000"/>
              <a:buChar char="•"/>
            </a:pPr>
            <a:r>
              <a:rPr lang="en-US" sz="4800" dirty="0"/>
              <a:t>No risk, all reward</a:t>
            </a:r>
          </a:p>
          <a:p>
            <a:pPr marL="0" lvl="0" indent="0" algn="l" rtl="0">
              <a:lnSpc>
                <a:spcPct val="90000"/>
              </a:lnSpc>
              <a:spcBef>
                <a:spcPts val="0"/>
              </a:spcBef>
              <a:spcAft>
                <a:spcPts val="0"/>
              </a:spcAft>
              <a:buClr>
                <a:schemeClr val="lt1"/>
              </a:buClr>
              <a:buSzPts val="2000"/>
              <a:buNone/>
            </a:pPr>
            <a:endParaRPr lang="en-US" sz="32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0358B79-79A2-4585-B054-61282538FD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929"/>
    </mc:Choice>
    <mc:Fallback>
      <p:transition spd="slow" advTm="36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401715" y="2380992"/>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Use the </a:t>
            </a:r>
            <a:r>
              <a:rPr lang="en-US" sz="2000" u="sng" dirty="0">
                <a:solidFill>
                  <a:srgbClr val="0000FF"/>
                </a:solidFill>
                <a:effectLst/>
                <a:latin typeface="Century Gothic" panose="020B0502020202020204" pitchFamily="34" charset="0"/>
                <a:ea typeface="Calibri" panose="020F0502020204030204" pitchFamily="34" charset="0"/>
                <a:hlinkClick r:id="rId6"/>
              </a:rPr>
              <a:t>SEI CERT C++ Coding Standard</a:t>
            </a:r>
            <a:r>
              <a:rPr lang="en-US" sz="2000" dirty="0">
                <a:effectLst/>
                <a:latin typeface="Century Gothic" panose="020B0502020202020204" pitchFamily="34" charset="0"/>
                <a:ea typeface="Calibri" panose="020F0502020204030204" pitchFamily="34" charset="0"/>
              </a:rPr>
              <a:t> document for a thorough guide on C++ secure coding practices.</a:t>
            </a:r>
          </a:p>
          <a:p>
            <a:pPr marL="1143000" lvl="2" indent="-228600" algn="l" rtl="0">
              <a:lnSpc>
                <a:spcPct val="90000"/>
              </a:lnSpc>
              <a:spcBef>
                <a:spcPts val="0"/>
              </a:spcBef>
              <a:spcAft>
                <a:spcPts val="0"/>
              </a:spcAft>
              <a:buClr>
                <a:schemeClr val="lt1"/>
              </a:buClr>
              <a:buSzPts val="1800"/>
              <a:buChar char="•"/>
            </a:pPr>
            <a:endParaRPr lang="en-US" sz="2000" dirty="0">
              <a:latin typeface="Century Gothic" panose="020B0502020202020204" pitchFamily="34" charset="0"/>
            </a:endParaRPr>
          </a:p>
          <a:p>
            <a:pPr marL="1143000" lvl="2" indent="-228600" algn="l" rtl="0">
              <a:lnSpc>
                <a:spcPct val="90000"/>
              </a:lnSpc>
              <a:spcBef>
                <a:spcPts val="0"/>
              </a:spcBef>
              <a:spcAft>
                <a:spcPts val="0"/>
              </a:spcAft>
              <a:buClr>
                <a:schemeClr val="lt1"/>
              </a:buClr>
              <a:buSzPts val="1800"/>
              <a:buChar char="•"/>
            </a:pPr>
            <a:r>
              <a:rPr lang="en-US" sz="2000" dirty="0">
                <a:latin typeface="Century Gothic" panose="020B0502020202020204" pitchFamily="34" charset="0"/>
              </a:rPr>
              <a:t>Keep in mind the SEI Cert is always being updated.</a:t>
            </a:r>
          </a:p>
          <a:p>
            <a:pPr marL="1143000" lvl="2" indent="-228600" algn="l" rtl="0">
              <a:lnSpc>
                <a:spcPct val="90000"/>
              </a:lnSpc>
              <a:spcBef>
                <a:spcPts val="0"/>
              </a:spcBef>
              <a:spcAft>
                <a:spcPts val="0"/>
              </a:spcAft>
              <a:buClr>
                <a:schemeClr val="lt1"/>
              </a:buClr>
              <a:buSzPts val="1800"/>
              <a:buChar char="•"/>
            </a:pPr>
            <a:endParaRPr lang="en-US" sz="2000" dirty="0">
              <a:latin typeface="Century Gothic" panose="020B0502020202020204" pitchFamily="34" charset="0"/>
            </a:endParaRPr>
          </a:p>
          <a:p>
            <a:pPr marL="1143000" lvl="2" indent="-228600" algn="l" rtl="0">
              <a:lnSpc>
                <a:spcPct val="90000"/>
              </a:lnSpc>
              <a:spcBef>
                <a:spcPts val="0"/>
              </a:spcBef>
              <a:spcAft>
                <a:spcPts val="0"/>
              </a:spcAft>
              <a:buClr>
                <a:schemeClr val="lt1"/>
              </a:buClr>
              <a:buSzPts val="1800"/>
              <a:buChar char="•"/>
            </a:pPr>
            <a:r>
              <a:rPr lang="en-US" sz="2000" dirty="0">
                <a:latin typeface="Century Gothic" panose="020B0502020202020204" pitchFamily="34" charset="0"/>
              </a:rPr>
              <a:t>Additional security practices to consider:</a:t>
            </a:r>
          </a:p>
          <a:p>
            <a:pPr marL="1143000" lvl="2" indent="-228600" algn="l" rtl="0">
              <a:lnSpc>
                <a:spcPct val="90000"/>
              </a:lnSpc>
              <a:spcBef>
                <a:spcPts val="0"/>
              </a:spcBef>
              <a:spcAft>
                <a:spcPts val="0"/>
              </a:spcAft>
              <a:buClr>
                <a:schemeClr val="lt1"/>
              </a:buClr>
              <a:buSzPts val="1800"/>
              <a:buChar char="•"/>
            </a:pPr>
            <a:endParaRPr lang="en-US" sz="2000" dirty="0">
              <a:latin typeface="Century Gothic" panose="020B0502020202020204" pitchFamily="34" charset="0"/>
            </a:endParaRPr>
          </a:p>
          <a:p>
            <a:pPr marL="2057400" lvl="4" indent="-228600">
              <a:spcBef>
                <a:spcPts val="0"/>
              </a:spcBef>
            </a:pPr>
            <a:r>
              <a:rPr lang="en-US" sz="1800" dirty="0">
                <a:latin typeface="Century Gothic" panose="020B0502020202020204" pitchFamily="34" charset="0"/>
              </a:rPr>
              <a:t>Cryptographic practices</a:t>
            </a:r>
          </a:p>
          <a:p>
            <a:pPr marL="2057400" lvl="4" indent="-228600">
              <a:spcBef>
                <a:spcPts val="0"/>
              </a:spcBef>
            </a:pPr>
            <a:endParaRPr lang="en-US" sz="1800" dirty="0">
              <a:latin typeface="Century Gothic" panose="020B0502020202020204" pitchFamily="34" charset="0"/>
            </a:endParaRPr>
          </a:p>
          <a:p>
            <a:pPr marL="2057400" lvl="4" indent="-228600">
              <a:spcBef>
                <a:spcPts val="0"/>
              </a:spcBef>
            </a:pPr>
            <a:r>
              <a:rPr lang="en-US" sz="1800" dirty="0">
                <a:latin typeface="Century Gothic" panose="020B0502020202020204" pitchFamily="34" charset="0"/>
              </a:rPr>
              <a:t>Error handling and logging</a:t>
            </a:r>
            <a:endParaRPr sz="1800" dirty="0">
              <a:latin typeface="Century Gothic" panose="020B0502020202020204" pitchFamily="34" charset="0"/>
            </a:endParaRPr>
          </a:p>
        </p:txBody>
      </p:sp>
      <p:pic>
        <p:nvPicPr>
          <p:cNvPr id="225" name="Google Shape;225;p12"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2B3C780-3ECA-4AFC-8197-CD0DBD8F756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923"/>
    </mc:Choice>
    <mc:Fallback>
      <p:transition spd="slow" advTm="8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3200" dirty="0"/>
              <a:t>Building stronger, more secure software requires the adoption of secure policies and standards.</a:t>
            </a:r>
          </a:p>
          <a:p>
            <a:pPr marL="228600" lvl="0" indent="-228600" algn="l" rtl="0">
              <a:lnSpc>
                <a:spcPct val="90000"/>
              </a:lnSpc>
              <a:spcBef>
                <a:spcPts val="0"/>
              </a:spcBef>
              <a:spcAft>
                <a:spcPts val="0"/>
              </a:spcAft>
              <a:buClr>
                <a:schemeClr val="lt1"/>
              </a:buClr>
              <a:buSzPts val="2200"/>
              <a:buChar char="•"/>
            </a:pPr>
            <a:endParaRPr lang="en-US" sz="3200" dirty="0"/>
          </a:p>
          <a:p>
            <a:pPr marL="228600" lvl="0" indent="-228600" algn="l" rtl="0">
              <a:lnSpc>
                <a:spcPct val="90000"/>
              </a:lnSpc>
              <a:spcBef>
                <a:spcPts val="0"/>
              </a:spcBef>
              <a:spcAft>
                <a:spcPts val="0"/>
              </a:spcAft>
              <a:buClr>
                <a:schemeClr val="lt1"/>
              </a:buClr>
              <a:buSzPts val="2200"/>
              <a:buChar char="•"/>
            </a:pPr>
            <a:r>
              <a:rPr lang="en-US" sz="3200" dirty="0"/>
              <a:t>This policy is here for your guidance and protection.</a:t>
            </a:r>
          </a:p>
          <a:p>
            <a:pPr marL="228600" lvl="0" indent="-228600" algn="l" rtl="0">
              <a:lnSpc>
                <a:spcPct val="90000"/>
              </a:lnSpc>
              <a:spcBef>
                <a:spcPts val="0"/>
              </a:spcBef>
              <a:spcAft>
                <a:spcPts val="0"/>
              </a:spcAft>
              <a:buClr>
                <a:schemeClr val="lt1"/>
              </a:buClr>
              <a:buSzPts val="2200"/>
              <a:buChar char="•"/>
            </a:pPr>
            <a:endParaRPr lang="en-US" sz="3200" dirty="0"/>
          </a:p>
          <a:p>
            <a:pPr marL="228600" lvl="0" indent="-228600" algn="l" rtl="0">
              <a:lnSpc>
                <a:spcPct val="90000"/>
              </a:lnSpc>
              <a:spcBef>
                <a:spcPts val="0"/>
              </a:spcBef>
              <a:spcAft>
                <a:spcPts val="0"/>
              </a:spcAft>
              <a:buClr>
                <a:schemeClr val="lt1"/>
              </a:buClr>
              <a:buSzPts val="2200"/>
              <a:buChar char="•"/>
            </a:pPr>
            <a:r>
              <a:rPr lang="en-US" sz="3200" dirty="0"/>
              <a:t>It is vital that the entire development team follows these standards.</a:t>
            </a:r>
            <a:endParaRPr sz="32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94EDDF6-70F0-4CD3-B20D-438A1CA59F8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500"/>
    </mc:Choice>
    <mc:Fallback>
      <p:transition spd="slow" advTm="2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780594"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B9F49CB-5F13-47EB-9307-57094A5D897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243"/>
    </mc:Choice>
    <mc:Fallback>
      <p:transition spd="slow" advTm="44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Harvey, S. (Feb 2020). Secure Coding Best Practices. Retrieved from </a:t>
            </a:r>
            <a:r>
              <a:rPr lang="en-US" dirty="0">
                <a:hlinkClick r:id="rId6"/>
              </a:rPr>
              <a:t>https://kirkpatrickprice.com/blog/secure-coding-best-practices/</a:t>
            </a:r>
            <a:r>
              <a:rPr lang="en-US" dirty="0"/>
              <a:t> </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err="1"/>
              <a:t>Pincar</a:t>
            </a:r>
            <a:r>
              <a:rPr lang="en-US" dirty="0"/>
              <a:t>, J. (2021). CTR52-CPP. Guarantee that library functions do not overflow. Retrieved from </a:t>
            </a:r>
            <a:r>
              <a:rPr lang="en-US" dirty="0">
                <a:hlinkClick r:id="rId7"/>
              </a:rPr>
              <a:t>https://wiki.sei.cmu.edu/confluence/display/cplusplus/CTR52-CPP.+Guarantee+that+library+functions+do+not+overflow</a:t>
            </a:r>
            <a:r>
              <a:rPr lang="en-US" dirty="0"/>
              <a:t> </a:t>
            </a:r>
          </a:p>
          <a:p>
            <a:pPr marL="0" lvl="0" indent="0" algn="l" rtl="0">
              <a:lnSpc>
                <a:spcPct val="90000"/>
              </a:lnSpc>
              <a:spcBef>
                <a:spcPts val="0"/>
              </a:spcBef>
              <a:spcAft>
                <a:spcPts val="0"/>
              </a:spcAft>
              <a:buClr>
                <a:schemeClr val="lt1"/>
              </a:buClr>
              <a:buSzPts val="2200"/>
              <a:buNone/>
            </a:pPr>
            <a:endParaRPr lang="en-US" dirty="0"/>
          </a:p>
          <a:p>
            <a:pPr marL="0" indent="0">
              <a:spcBef>
                <a:spcPts val="0"/>
              </a:spcBef>
              <a:buSzPts val="2200"/>
              <a:buNone/>
            </a:pPr>
            <a:r>
              <a:rPr lang="de-DE" b="0" i="0" u="none" strike="noStrike" dirty="0">
                <a:solidFill>
                  <a:schemeClr val="bg1"/>
                </a:solidFill>
                <a:effectLst/>
                <a:latin typeface="-apple-system"/>
              </a:rPr>
              <a:t>SEI CERT C++ Coding Standard. (2020). Retrieved from </a:t>
            </a:r>
            <a:r>
              <a:rPr lang="de-DE" b="0" i="0" u="none" strike="noStrike" dirty="0">
                <a:solidFill>
                  <a:schemeClr val="bg1"/>
                </a:solidFill>
                <a:effectLst/>
                <a:latin typeface="-apple-system"/>
                <a:hlinkClick r:id="rId8"/>
              </a:rPr>
              <a:t>https://wiki.sei.cmu.edu/confluence/pages/viewpage.action?pageId=88046682</a:t>
            </a:r>
            <a:r>
              <a:rPr lang="de-DE" b="0" i="0" u="none" strike="noStrike" dirty="0">
                <a:solidFill>
                  <a:schemeClr val="bg1"/>
                </a:solidFill>
                <a:effectLst/>
                <a:latin typeface="-apple-system"/>
              </a:rPr>
              <a:t> </a:t>
            </a:r>
          </a:p>
          <a:p>
            <a:pPr marL="0" indent="0">
              <a:spcBef>
                <a:spcPts val="0"/>
              </a:spcBef>
              <a:buSzPts val="2200"/>
              <a:buNone/>
            </a:pPr>
            <a:endParaRPr lang="de-DE" dirty="0">
              <a:solidFill>
                <a:schemeClr val="bg1"/>
              </a:solidFill>
              <a:latin typeface="-apple-system"/>
            </a:endParaRPr>
          </a:p>
          <a:p>
            <a:pPr marL="0" indent="0">
              <a:spcBef>
                <a:spcPts val="0"/>
              </a:spcBef>
              <a:buSzPts val="2200"/>
              <a:buNone/>
            </a:pPr>
            <a:endParaRPr lang="de-DE" b="0" i="0" dirty="0">
              <a:solidFill>
                <a:schemeClr val="bg1"/>
              </a:solidFill>
              <a:effectLst/>
              <a:latin typeface="-apple-system"/>
            </a:endParaRP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83908D7-BDD0-4BFC-A144-BC7FC6670DC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17"/>
    </mc:Choice>
    <mc:Fallback>
      <p:transition spd="slow" advTm="9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096786179"/>
              </p:ext>
            </p:extLst>
          </p:nvPr>
        </p:nvGraphicFramePr>
        <p:xfrm>
          <a:off x="1580225" y="2276965"/>
          <a:ext cx="8460420" cy="3538650"/>
        </p:xfrm>
        <a:graphic>
          <a:graphicData uri="http://schemas.openxmlformats.org/drawingml/2006/table">
            <a:tbl>
              <a:tblPr firstRow="1" firstCol="1">
                <a:noFill/>
                <a:tableStyleId>{802198C4-3087-4945-87E3-76CBB3509B7E}</a:tableStyleId>
              </a:tblPr>
              <a:tblGrid>
                <a:gridCol w="2929468">
                  <a:extLst>
                    <a:ext uri="{9D8B030D-6E8A-4147-A177-3AD203B41FA5}">
                      <a16:colId xmlns:a16="http://schemas.microsoft.com/office/drawing/2014/main" val="20000"/>
                    </a:ext>
                  </a:extLst>
                </a:gridCol>
                <a:gridCol w="2765476">
                  <a:extLst>
                    <a:ext uri="{9D8B030D-6E8A-4147-A177-3AD203B41FA5}">
                      <a16:colId xmlns:a16="http://schemas.microsoft.com/office/drawing/2014/main" val="49095653"/>
                    </a:ext>
                  </a:extLst>
                </a:gridCol>
                <a:gridCol w="2765476">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Likely</a:t>
                      </a:r>
                      <a:endParaRPr sz="1400" u="none" strike="noStrike" cap="none" dirty="0">
                        <a:solidFill>
                          <a:srgbClr val="002060"/>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002060"/>
                          </a:solidFill>
                        </a:rPr>
                        <a:t>Insecure coding likely to be exploited</a:t>
                      </a:r>
                      <a:endParaRPr sz="1800" u="none" strike="noStrike" cap="none" dirty="0">
                        <a:solidFill>
                          <a:srgbClr val="00206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Probable</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002060"/>
                          </a:solidFill>
                        </a:rPr>
                        <a:t>Insecure coding will be probably be violated</a:t>
                      </a:r>
                      <a:endParaRPr sz="1800" u="none" strike="noStrike" cap="none" dirty="0">
                        <a:solidFill>
                          <a:srgbClr val="002060"/>
                        </a:solidFill>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002060"/>
                          </a:solidFill>
                        </a:rPr>
                        <a:t>Insecure coding unlikely to be exploited</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High priority</a:t>
                      </a:r>
                      <a:endParaRPr sz="1400" u="none" strike="noStrike" cap="none" dirty="0">
                        <a:solidFill>
                          <a:srgbClr val="002060"/>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002060"/>
                          </a:solidFill>
                        </a:rPr>
                        <a:t>High severity, likely, inexpensive to repair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002060"/>
                          </a:solidFill>
                        </a:rPr>
                        <a:t>Medium Priority</a:t>
                      </a:r>
                      <a:endParaRPr lang="en-US" sz="1100" u="none" strike="noStrike" cap="none" dirty="0">
                        <a:solidFill>
                          <a:srgbClr val="002060"/>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002060"/>
                          </a:solidFill>
                        </a:rPr>
                        <a:t>Medium severity, probable, medium cost to repair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2060"/>
                          </a:solidFill>
                        </a:rPr>
                        <a:t>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002060"/>
                          </a:solidFill>
                        </a:rPr>
                        <a:t>Low severity, unlikely, high cost to repair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EDCC6E2-5DDF-4A2B-BE67-A49A80887AA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444"/>
    </mc:Choice>
    <mc:Fallback>
      <p:transition spd="slow" advTm="20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AutoNum type="arabicPeriod"/>
            </a:pPr>
            <a:r>
              <a:rPr lang="en-US" dirty="0">
                <a:solidFill>
                  <a:srgbClr val="FFFFFF"/>
                </a:solidFill>
              </a:rPr>
              <a:t>Validate Input Data (Applicable coding standard: STD-004-CPP)</a:t>
            </a:r>
          </a:p>
          <a:p>
            <a:pPr lvl="0" indent="-457200" algn="l" rtl="0">
              <a:lnSpc>
                <a:spcPct val="90000"/>
              </a:lnSpc>
              <a:spcBef>
                <a:spcPts val="0"/>
              </a:spcBef>
              <a:spcAft>
                <a:spcPts val="0"/>
              </a:spcAft>
              <a:buClr>
                <a:schemeClr val="lt1"/>
              </a:buClr>
              <a:buSzPts val="2200"/>
              <a:buAutoNum type="arabicPeriod"/>
            </a:pPr>
            <a:endParaRPr lang="en-US" dirty="0">
              <a:solidFill>
                <a:srgbClr val="FFFFFF"/>
              </a:solidFill>
            </a:endParaRPr>
          </a:p>
          <a:p>
            <a:pPr lvl="0" indent="-457200" algn="l" rtl="0">
              <a:lnSpc>
                <a:spcPct val="90000"/>
              </a:lnSpc>
              <a:spcBef>
                <a:spcPts val="0"/>
              </a:spcBef>
              <a:spcAft>
                <a:spcPts val="0"/>
              </a:spcAft>
              <a:buClr>
                <a:schemeClr val="lt1"/>
              </a:buClr>
              <a:buSzPts val="2200"/>
              <a:buAutoNum type="arabicPeriod"/>
            </a:pPr>
            <a:endParaRPr lang="en-US" dirty="0">
              <a:solidFill>
                <a:srgbClr val="FFFFFF"/>
              </a:solidFill>
            </a:endParaRPr>
          </a:p>
          <a:p>
            <a:pPr indent="-457200">
              <a:spcBef>
                <a:spcPts val="0"/>
              </a:spcBef>
              <a:buSzPts val="2200"/>
              <a:buAutoNum type="arabicPeriod" startAt="2"/>
            </a:pPr>
            <a:r>
              <a:rPr lang="en-US" dirty="0">
                <a:solidFill>
                  <a:srgbClr val="FFFFFF"/>
                </a:solidFill>
              </a:rPr>
              <a:t>Heed Compiler Warnings (Applicable coding standards: STD-003-CPP, STD-006-CPP)</a:t>
            </a:r>
          </a:p>
          <a:p>
            <a:pPr indent="-457200">
              <a:spcBef>
                <a:spcPts val="0"/>
              </a:spcBef>
              <a:buSzPts val="2200"/>
              <a:buAutoNum type="arabicPeriod" startAt="2"/>
            </a:pPr>
            <a:endParaRPr lang="en-US" dirty="0">
              <a:solidFill>
                <a:srgbClr val="FFFFFF"/>
              </a:solidFill>
            </a:endParaRPr>
          </a:p>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indent="-457200">
              <a:spcBef>
                <a:spcPts val="0"/>
              </a:spcBef>
              <a:buSzPts val="2200"/>
              <a:buAutoNum type="arabicPeriod" startAt="3"/>
            </a:pPr>
            <a:r>
              <a:rPr lang="en-US" dirty="0">
                <a:solidFill>
                  <a:srgbClr val="FFFFFF"/>
                </a:solidFill>
              </a:rPr>
              <a:t>Architect and Design for Security Policies</a:t>
            </a:r>
          </a:p>
          <a:p>
            <a:pPr indent="-457200">
              <a:spcBef>
                <a:spcPts val="0"/>
              </a:spcBef>
              <a:buSzPts val="2200"/>
              <a:buAutoNum type="arabicPeriod" startAt="3"/>
            </a:pPr>
            <a:endParaRPr lang="en-US" dirty="0">
              <a:solidFill>
                <a:srgbClr val="FFFFFF"/>
              </a:solidFill>
            </a:endParaRPr>
          </a:p>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marL="0" indent="0">
              <a:spcBef>
                <a:spcPts val="0"/>
              </a:spcBef>
              <a:buSzPts val="2200"/>
              <a:buNone/>
            </a:pPr>
            <a:r>
              <a:rPr lang="en-US" dirty="0">
                <a:solidFill>
                  <a:srgbClr val="FFFFFF"/>
                </a:solidFill>
              </a:rPr>
              <a:t>4.   Keep It Simple (Applicable coding standard: STD-009-CPP)</a:t>
            </a:r>
          </a:p>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marL="0" lvl="0" indent="0" algn="l" rtl="0">
              <a:lnSpc>
                <a:spcPct val="90000"/>
              </a:lnSpc>
              <a:spcBef>
                <a:spcPts val="0"/>
              </a:spcBef>
              <a:spcAft>
                <a:spcPts val="0"/>
              </a:spcAft>
              <a:buClr>
                <a:schemeClr val="lt1"/>
              </a:buClr>
              <a:buSzPts val="2200"/>
              <a:buNone/>
            </a:pPr>
            <a:endParaRPr lang="en-US" dirty="0">
              <a:solidFill>
                <a:srgbClr val="FFFFFF"/>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BE1A65A-41D4-42FC-8394-44CCAF6B09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092"/>
    </mc:Choice>
    <mc:Fallback>
      <p:transition spd="slow" advTm="9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8CA7F7-D565-4CEF-9128-A2AED4AD5FFF}"/>
              </a:ext>
            </a:extLst>
          </p:cNvPr>
          <p:cNvSpPr txBox="1"/>
          <p:nvPr/>
        </p:nvSpPr>
        <p:spPr>
          <a:xfrm>
            <a:off x="703556" y="2363601"/>
            <a:ext cx="10588840" cy="3170099"/>
          </a:xfrm>
          <a:prstGeom prst="rect">
            <a:avLst/>
          </a:prstGeom>
          <a:noFill/>
        </p:spPr>
        <p:txBody>
          <a:bodyPr wrap="square">
            <a:spAutoFit/>
          </a:bodyPr>
          <a:lstStyle/>
          <a:p>
            <a:r>
              <a:rPr lang="en-US" sz="2000" dirty="0">
                <a:solidFill>
                  <a:srgbClr val="FFFFFF"/>
                </a:solidFill>
                <a:latin typeface="Century Gothic" panose="020B0502020202020204" pitchFamily="34" charset="0"/>
              </a:rPr>
              <a:t>5.	Default Deny </a:t>
            </a:r>
          </a:p>
          <a:p>
            <a:endParaRPr lang="en-US" sz="2000" dirty="0">
              <a:solidFill>
                <a:srgbClr val="FFFFFF"/>
              </a:solidFill>
              <a:latin typeface="Century Gothic" panose="020B0502020202020204" pitchFamily="34" charset="0"/>
            </a:endParaRPr>
          </a:p>
          <a:p>
            <a:endParaRPr lang="en-US" sz="2000" dirty="0">
              <a:solidFill>
                <a:schemeClr val="bg1">
                  <a:lumMod val="95000"/>
                </a:schemeClr>
              </a:solidFill>
              <a:latin typeface="Century Gothic" panose="020B0502020202020204" pitchFamily="34" charset="0"/>
            </a:endParaRPr>
          </a:p>
          <a:p>
            <a:r>
              <a:rPr lang="en-US" sz="2000" dirty="0">
                <a:solidFill>
                  <a:schemeClr val="bg1">
                    <a:lumMod val="95000"/>
                  </a:schemeClr>
                </a:solidFill>
                <a:latin typeface="Century Gothic" panose="020B0502020202020204" pitchFamily="34" charset="0"/>
              </a:rPr>
              <a:t>6.	Adhere to the Principle of Least Privilege</a:t>
            </a:r>
          </a:p>
          <a:p>
            <a:endParaRPr lang="en-US" sz="2000" dirty="0">
              <a:solidFill>
                <a:srgbClr val="FFFFFF"/>
              </a:solidFill>
              <a:latin typeface="Century Gothic" panose="020B0502020202020204" pitchFamily="34" charset="0"/>
            </a:endParaRPr>
          </a:p>
          <a:p>
            <a:endParaRPr lang="en-US" sz="2000" dirty="0">
              <a:solidFill>
                <a:schemeClr val="bg1">
                  <a:lumMod val="95000"/>
                </a:schemeClr>
              </a:solidFill>
              <a:latin typeface="Century Gothic" panose="020B0502020202020204" pitchFamily="34" charset="0"/>
            </a:endParaRPr>
          </a:p>
          <a:p>
            <a:r>
              <a:rPr lang="en-US" sz="2000" dirty="0">
                <a:solidFill>
                  <a:schemeClr val="bg1">
                    <a:lumMod val="95000"/>
                  </a:schemeClr>
                </a:solidFill>
                <a:latin typeface="Century Gothic" panose="020B0502020202020204" pitchFamily="34" charset="0"/>
              </a:rPr>
              <a:t>7.	Sanitize Data Sent to Other Systems </a:t>
            </a:r>
            <a:r>
              <a:rPr lang="en-US" sz="2000" dirty="0">
                <a:solidFill>
                  <a:srgbClr val="FFFFFF"/>
                </a:solidFill>
                <a:latin typeface="Century Gothic" panose="020B0502020202020204" pitchFamily="34" charset="0"/>
              </a:rPr>
              <a:t>(Applicable coding standard: STD-004-CPP)</a:t>
            </a:r>
          </a:p>
          <a:p>
            <a:endParaRPr lang="en-US" sz="2000" dirty="0">
              <a:solidFill>
                <a:schemeClr val="bg1">
                  <a:lumMod val="95000"/>
                </a:schemeClr>
              </a:solidFill>
              <a:latin typeface="Century Gothic" panose="020B0502020202020204" pitchFamily="34" charset="0"/>
            </a:endParaRPr>
          </a:p>
          <a:p>
            <a:endParaRPr lang="en-US" sz="2000" dirty="0">
              <a:solidFill>
                <a:schemeClr val="bg1">
                  <a:lumMod val="95000"/>
                </a:schemeClr>
              </a:solidFill>
              <a:latin typeface="Century Gothic" panose="020B0502020202020204" pitchFamily="34" charset="0"/>
            </a:endParaRPr>
          </a:p>
        </p:txBody>
      </p:sp>
      <p:sp>
        <p:nvSpPr>
          <p:cNvPr id="6" name="TextBox 5">
            <a:extLst>
              <a:ext uri="{FF2B5EF4-FFF2-40B4-BE49-F238E27FC236}">
                <a16:creationId xmlns:a16="http://schemas.microsoft.com/office/drawing/2014/main" id="{DFD422C2-E71B-4B2E-AE05-269252DE9720}"/>
              </a:ext>
            </a:extLst>
          </p:cNvPr>
          <p:cNvSpPr txBox="1"/>
          <p:nvPr/>
        </p:nvSpPr>
        <p:spPr>
          <a:xfrm>
            <a:off x="5701683" y="889238"/>
            <a:ext cx="6094520" cy="707886"/>
          </a:xfrm>
          <a:prstGeom prst="rect">
            <a:avLst/>
          </a:prstGeom>
          <a:noFill/>
        </p:spPr>
        <p:txBody>
          <a:bodyPr wrap="square">
            <a:spAutoFit/>
          </a:bodyPr>
          <a:lstStyle/>
          <a:p>
            <a:r>
              <a:rPr lang="en-US" sz="4000" dirty="0">
                <a:solidFill>
                  <a:schemeClr val="bg1">
                    <a:lumMod val="95000"/>
                  </a:schemeClr>
                </a:solidFill>
                <a:latin typeface="Century Gothic" panose="020B0502020202020204" pitchFamily="34" charset="0"/>
              </a:rPr>
              <a:t>10 PRINCIPLES CONT.</a:t>
            </a:r>
          </a:p>
        </p:txBody>
      </p:sp>
      <p:pic>
        <p:nvPicPr>
          <p:cNvPr id="7" name="Google Shape;176;p6" descr="Green Pace logo">
            <a:extLst>
              <a:ext uri="{FF2B5EF4-FFF2-40B4-BE49-F238E27FC236}">
                <a16:creationId xmlns:a16="http://schemas.microsoft.com/office/drawing/2014/main" id="{00DB5FC2-AEAA-4C10-A451-8F95DAB9EBDF}"/>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B95BDCC-99DD-44A6-8DF6-A8149C081C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6477384"/>
      </p:ext>
    </p:extLst>
  </p:cSld>
  <p:clrMapOvr>
    <a:masterClrMapping/>
  </p:clrMapOvr>
  <mc:AlternateContent xmlns:mc="http://schemas.openxmlformats.org/markup-compatibility/2006">
    <mc:Choice xmlns:p14="http://schemas.microsoft.com/office/powerpoint/2010/main" Requires="p14">
      <p:transition spd="slow" p14:dur="2000" advTm="67533"/>
    </mc:Choice>
    <mc:Fallback>
      <p:transition spd="slow" advTm="6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532E0-B09C-4AAA-8DD1-31AFB4332F7E}"/>
              </a:ext>
            </a:extLst>
          </p:cNvPr>
          <p:cNvSpPr txBox="1"/>
          <p:nvPr/>
        </p:nvSpPr>
        <p:spPr>
          <a:xfrm>
            <a:off x="6243221" y="1002427"/>
            <a:ext cx="6094520" cy="707886"/>
          </a:xfrm>
          <a:prstGeom prst="rect">
            <a:avLst/>
          </a:prstGeom>
          <a:noFill/>
        </p:spPr>
        <p:txBody>
          <a:bodyPr wrap="square">
            <a:spAutoFit/>
          </a:bodyPr>
          <a:lstStyle/>
          <a:p>
            <a:r>
              <a:rPr lang="en-US" sz="4000" dirty="0">
                <a:solidFill>
                  <a:schemeClr val="bg1">
                    <a:lumMod val="95000"/>
                  </a:schemeClr>
                </a:solidFill>
                <a:latin typeface="Century Gothic" panose="020B0502020202020204" pitchFamily="34" charset="0"/>
              </a:rPr>
              <a:t>10 PRINCIPLES CONT.</a:t>
            </a:r>
          </a:p>
        </p:txBody>
      </p:sp>
      <p:sp>
        <p:nvSpPr>
          <p:cNvPr id="5" name="TextBox 4">
            <a:extLst>
              <a:ext uri="{FF2B5EF4-FFF2-40B4-BE49-F238E27FC236}">
                <a16:creationId xmlns:a16="http://schemas.microsoft.com/office/drawing/2014/main" id="{A0846B04-D625-4482-97A9-80B984B89944}"/>
              </a:ext>
            </a:extLst>
          </p:cNvPr>
          <p:cNvSpPr txBox="1"/>
          <p:nvPr/>
        </p:nvSpPr>
        <p:spPr>
          <a:xfrm>
            <a:off x="648071" y="2400180"/>
            <a:ext cx="10502282" cy="2580193"/>
          </a:xfrm>
          <a:prstGeom prst="rect">
            <a:avLst/>
          </a:prstGeom>
          <a:noFill/>
        </p:spPr>
        <p:txBody>
          <a:bodyPr wrap="square">
            <a:spAutoFit/>
          </a:bodyPr>
          <a:lstStyle/>
          <a:p>
            <a:r>
              <a:rPr lang="en-US" sz="2000" dirty="0">
                <a:solidFill>
                  <a:schemeClr val="bg1">
                    <a:lumMod val="95000"/>
                  </a:schemeClr>
                </a:solidFill>
                <a:latin typeface="Century Gothic" panose="020B0502020202020204" pitchFamily="34" charset="0"/>
              </a:rPr>
              <a:t>8.	Practice Defense in Depth </a:t>
            </a:r>
            <a:r>
              <a:rPr lang="en-US" sz="2000" dirty="0">
                <a:solidFill>
                  <a:srgbClr val="FFFFFF"/>
                </a:solidFill>
                <a:latin typeface="Century Gothic" panose="020B0502020202020204" pitchFamily="34" charset="0"/>
              </a:rPr>
              <a:t>(Applicable coding standards: All)</a:t>
            </a:r>
          </a:p>
          <a:p>
            <a:endParaRPr lang="en-US" sz="2000" dirty="0">
              <a:solidFill>
                <a:srgbClr val="FFFFFF"/>
              </a:solidFill>
              <a:latin typeface="Century Gothic" panose="020B0502020202020204" pitchFamily="34" charset="0"/>
            </a:endParaRPr>
          </a:p>
          <a:p>
            <a:endParaRPr lang="en-US" sz="2000" dirty="0">
              <a:solidFill>
                <a:schemeClr val="bg1">
                  <a:lumMod val="95000"/>
                </a:schemeClr>
              </a:solidFill>
              <a:latin typeface="Century Gothic" panose="020B0502020202020204" pitchFamily="34" charset="0"/>
            </a:endParaRPr>
          </a:p>
          <a:p>
            <a:r>
              <a:rPr lang="en-US" sz="2000" dirty="0">
                <a:solidFill>
                  <a:schemeClr val="bg1">
                    <a:lumMod val="95000"/>
                  </a:schemeClr>
                </a:solidFill>
                <a:latin typeface="Century Gothic" panose="020B0502020202020204" pitchFamily="34" charset="0"/>
              </a:rPr>
              <a:t>9.	Use Effective Quality Assurance Techniques </a:t>
            </a:r>
            <a:r>
              <a:rPr lang="en-US" sz="2000" dirty="0">
                <a:solidFill>
                  <a:srgbClr val="FFFFFF"/>
                </a:solidFill>
                <a:latin typeface="Century Gothic" panose="020B0502020202020204" pitchFamily="34" charset="0"/>
              </a:rPr>
              <a:t>(Applicable coding standards: </a:t>
            </a:r>
            <a:r>
              <a:rPr lang="en-US" sz="2000" dirty="0">
                <a:solidFill>
                  <a:schemeClr val="bg1">
                    <a:lumMod val="95000"/>
                  </a:schemeClr>
                </a:solidFill>
                <a:latin typeface="Century Gothic" panose="020B0502020202020204" pitchFamily="34" charset="0"/>
              </a:rPr>
              <a:t>All</a:t>
            </a:r>
            <a:r>
              <a:rPr lang="en-US" sz="2000" dirty="0">
                <a:solidFill>
                  <a:srgbClr val="FFFFFF"/>
                </a:solidFill>
                <a:latin typeface="Century Gothic" panose="020B0502020202020204" pitchFamily="34" charset="0"/>
              </a:rPr>
              <a:t>)</a:t>
            </a:r>
          </a:p>
          <a:p>
            <a:endParaRPr lang="en-US" sz="2000" dirty="0">
              <a:solidFill>
                <a:schemeClr val="bg1">
                  <a:lumMod val="95000"/>
                </a:schemeClr>
              </a:solidFill>
              <a:latin typeface="Century Gothic" panose="020B0502020202020204" pitchFamily="34" charset="0"/>
            </a:endParaRPr>
          </a:p>
          <a:p>
            <a:endParaRPr lang="en-US" sz="2000" dirty="0">
              <a:solidFill>
                <a:schemeClr val="bg1">
                  <a:lumMod val="95000"/>
                </a:schemeClr>
              </a:solidFill>
              <a:latin typeface="Century Gothic" panose="020B0502020202020204" pitchFamily="34" charset="0"/>
            </a:endParaRPr>
          </a:p>
          <a:p>
            <a:r>
              <a:rPr lang="en-US" sz="2000" dirty="0">
                <a:solidFill>
                  <a:schemeClr val="bg1">
                    <a:lumMod val="95000"/>
                  </a:schemeClr>
                </a:solidFill>
                <a:latin typeface="Century Gothic" panose="020B0502020202020204" pitchFamily="34" charset="0"/>
              </a:rPr>
              <a:t>10.	Adopt a Secure Coding Standard </a:t>
            </a:r>
            <a:r>
              <a:rPr lang="en-US" sz="2000" dirty="0">
                <a:solidFill>
                  <a:srgbClr val="FFFFFF"/>
                </a:solidFill>
                <a:latin typeface="Century Gothic" panose="020B0502020202020204" pitchFamily="34" charset="0"/>
              </a:rPr>
              <a:t>(Applicable coding standards:</a:t>
            </a:r>
            <a:r>
              <a:rPr lang="en-US" sz="2000" dirty="0">
                <a:solidFill>
                  <a:schemeClr val="bg1">
                    <a:lumMod val="95000"/>
                  </a:schemeClr>
                </a:solidFill>
                <a:latin typeface="Century Gothic" panose="020B0502020202020204" pitchFamily="34" charset="0"/>
              </a:rPr>
              <a:t> All</a:t>
            </a:r>
            <a:r>
              <a:rPr lang="en-US" sz="2000" dirty="0">
                <a:solidFill>
                  <a:srgbClr val="FFFFFF"/>
                </a:solidFill>
                <a:latin typeface="Century Gothic" panose="020B0502020202020204" pitchFamily="34" charset="0"/>
              </a:rPr>
              <a:t>)</a:t>
            </a:r>
          </a:p>
        </p:txBody>
      </p:sp>
      <p:pic>
        <p:nvPicPr>
          <p:cNvPr id="6" name="Google Shape;176;p6" descr="Green Pace logo">
            <a:extLst>
              <a:ext uri="{FF2B5EF4-FFF2-40B4-BE49-F238E27FC236}">
                <a16:creationId xmlns:a16="http://schemas.microsoft.com/office/drawing/2014/main" id="{CCE78043-8285-4C9D-9DCC-E656EE0FD4E8}"/>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D00CB29-0CA3-4CFF-B615-4DACEB29F8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92144563"/>
      </p:ext>
    </p:extLst>
  </p:cSld>
  <p:clrMapOvr>
    <a:masterClrMapping/>
  </p:clrMapOvr>
  <mc:AlternateContent xmlns:mc="http://schemas.openxmlformats.org/markup-compatibility/2006">
    <mc:Choice xmlns:p14="http://schemas.microsoft.com/office/powerpoint/2010/main" Requires="p14">
      <p:transition spd="slow" p14:dur="2000" advTm="70319"/>
    </mc:Choice>
    <mc:Fallback>
      <p:transition spd="slow" advTm="70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228600" indent="-228600">
              <a:spcBef>
                <a:spcPts val="0"/>
              </a:spcBef>
              <a:buSzPts val="2000"/>
            </a:pPr>
            <a:r>
              <a:rPr lang="en-US" sz="2000" b="1" i="1" dirty="0"/>
              <a:t>STD-003-CPP</a:t>
            </a:r>
            <a:r>
              <a:rPr lang="en-US" sz="2000" dirty="0"/>
              <a:t>  Do not attempt to create a std::string from a null pointer. Priority High, Level 1.</a:t>
            </a:r>
          </a:p>
          <a:p>
            <a:pPr marL="0" indent="0">
              <a:spcBef>
                <a:spcPts val="0"/>
              </a:spcBef>
              <a:buSzPts val="2000"/>
              <a:buNone/>
            </a:pPr>
            <a:endParaRPr lang="en-US" sz="2000" dirty="0"/>
          </a:p>
          <a:p>
            <a:pPr marL="228600" indent="-228600">
              <a:spcBef>
                <a:spcPts val="0"/>
              </a:spcBef>
              <a:buSzPts val="2000"/>
            </a:pPr>
            <a:r>
              <a:rPr lang="en-US" sz="2000" b="1" i="1" dirty="0"/>
              <a:t>STD-004-CPP</a:t>
            </a:r>
            <a:r>
              <a:rPr lang="en-US" sz="2000" dirty="0"/>
              <a:t>  Exclude user input from format strings. Priority High, Level 1.</a:t>
            </a:r>
          </a:p>
          <a:p>
            <a:pPr marL="228600" indent="-228600">
              <a:spcBef>
                <a:spcPts val="0"/>
              </a:spcBef>
              <a:buSzPts val="2000"/>
            </a:pPr>
            <a:endParaRPr lang="en-US" sz="2000" dirty="0"/>
          </a:p>
          <a:p>
            <a:pPr marL="228600" indent="-228600">
              <a:spcBef>
                <a:spcPts val="0"/>
              </a:spcBef>
              <a:buSzPts val="2000"/>
            </a:pPr>
            <a:r>
              <a:rPr lang="en-US" sz="2000" b="1" i="1" dirty="0"/>
              <a:t>STD-005-CPP</a:t>
            </a:r>
            <a:r>
              <a:rPr lang="en-US" sz="2000" dirty="0"/>
              <a:t>  Do not access freed memory. Priority High, Level 1.</a:t>
            </a:r>
          </a:p>
          <a:p>
            <a:pPr marL="228600" indent="-228600">
              <a:spcBef>
                <a:spcPts val="0"/>
              </a:spcBef>
              <a:buSzPts val="2000"/>
            </a:pPr>
            <a:endParaRPr lang="en-US" sz="2000" dirty="0"/>
          </a:p>
          <a:p>
            <a:pPr marL="228600" indent="-228600">
              <a:spcBef>
                <a:spcPts val="0"/>
              </a:spcBef>
              <a:buSzPts val="2000"/>
            </a:pPr>
            <a:r>
              <a:rPr lang="en-US" sz="2000" b="1" i="1" dirty="0"/>
              <a:t>STD-007-CPP</a:t>
            </a:r>
            <a:r>
              <a:rPr lang="en-US" sz="2000" dirty="0"/>
              <a:t>  Detect and handle standard library errors. Priority High, Level 1.</a:t>
            </a:r>
          </a:p>
          <a:p>
            <a:pPr marL="228600" indent="-228600">
              <a:spcBef>
                <a:spcPts val="0"/>
              </a:spcBef>
              <a:buSzPts val="2000"/>
            </a:pPr>
            <a:endParaRPr lang="en-US" sz="2000" dirty="0"/>
          </a:p>
          <a:p>
            <a:pPr marL="228600" indent="-228600">
              <a:spcBef>
                <a:spcPts val="0"/>
              </a:spcBef>
              <a:buSzPts val="2000"/>
            </a:pPr>
            <a:r>
              <a:rPr lang="en-US" sz="2000" b="1" i="1" dirty="0"/>
              <a:t>STD-006-CPP</a:t>
            </a:r>
            <a:r>
              <a:rPr lang="en-US" sz="2000" dirty="0"/>
              <a:t>  Assertion Handling. Priority Medium, Level 2.</a:t>
            </a:r>
          </a:p>
          <a:p>
            <a:pPr marL="0" indent="0">
              <a:spcBef>
                <a:spcPts val="0"/>
              </a:spcBef>
              <a:buSzPts val="2000"/>
              <a:buNone/>
            </a:pPr>
            <a:endParaRPr lang="en-US" sz="2000" dirty="0"/>
          </a:p>
          <a:p>
            <a:pPr marL="228600" indent="-228600">
              <a:spcBef>
                <a:spcPts val="0"/>
              </a:spcBef>
              <a:buSzPts val="2000"/>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5E56B21-38ED-4C55-86BC-09C9793403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825"/>
    </mc:Choice>
    <mc:Fallback>
      <p:transition spd="slow" advTm="28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2F2-15D5-48BE-A64A-F5B4A2133ADA}"/>
              </a:ext>
            </a:extLst>
          </p:cNvPr>
          <p:cNvSpPr>
            <a:spLocks noGrp="1"/>
          </p:cNvSpPr>
          <p:nvPr>
            <p:ph type="title"/>
          </p:nvPr>
        </p:nvSpPr>
        <p:spPr/>
        <p:txBody>
          <a:bodyPr/>
          <a:lstStyle/>
          <a:p>
            <a:r>
              <a:rPr lang="en-US" dirty="0"/>
              <a:t>CODING STANDARDS CONT.</a:t>
            </a:r>
          </a:p>
        </p:txBody>
      </p:sp>
      <p:sp>
        <p:nvSpPr>
          <p:cNvPr id="3" name="Text Placeholder 2">
            <a:extLst>
              <a:ext uri="{FF2B5EF4-FFF2-40B4-BE49-F238E27FC236}">
                <a16:creationId xmlns:a16="http://schemas.microsoft.com/office/drawing/2014/main" id="{BBB46894-308B-497B-8E48-42492CB678D6}"/>
              </a:ext>
            </a:extLst>
          </p:cNvPr>
          <p:cNvSpPr>
            <a:spLocks noGrp="1"/>
          </p:cNvSpPr>
          <p:nvPr>
            <p:ph type="body" idx="1"/>
          </p:nvPr>
        </p:nvSpPr>
        <p:spPr/>
        <p:txBody>
          <a:bodyPr>
            <a:normAutofit/>
          </a:bodyPr>
          <a:lstStyle/>
          <a:p>
            <a:pPr marL="228600" indent="-228600">
              <a:spcBef>
                <a:spcPts val="0"/>
              </a:spcBef>
              <a:buSzPts val="2000"/>
            </a:pPr>
            <a:r>
              <a:rPr lang="en-US" sz="2000" b="1" i="1" dirty="0"/>
              <a:t>STD-008-CPP</a:t>
            </a:r>
            <a:r>
              <a:rPr lang="en-US" sz="2000" dirty="0"/>
              <a:t>  Do not use floating-point variables as loop counters. Priority Medium, Level 2.</a:t>
            </a:r>
          </a:p>
          <a:p>
            <a:pPr marL="228600" indent="-228600">
              <a:spcBef>
                <a:spcPts val="0"/>
              </a:spcBef>
              <a:buSzPts val="2000"/>
            </a:pPr>
            <a:endParaRPr lang="en-US" sz="2000" dirty="0"/>
          </a:p>
          <a:p>
            <a:pPr marL="228600" indent="-228600">
              <a:spcBef>
                <a:spcPts val="0"/>
              </a:spcBef>
              <a:buSzPts val="2000"/>
            </a:pPr>
            <a:r>
              <a:rPr lang="en-US" sz="2000" b="1" i="1" dirty="0"/>
              <a:t>STD-009-CPP</a:t>
            </a:r>
            <a:r>
              <a:rPr lang="en-US" sz="2000" dirty="0"/>
              <a:t>  Do not subtract or compare two pointers that do not refer to the same array. Priority Medium, Level 2</a:t>
            </a:r>
          </a:p>
          <a:p>
            <a:pPr marL="228600" indent="-228600">
              <a:spcBef>
                <a:spcPts val="0"/>
              </a:spcBef>
              <a:buSzPts val="2000"/>
            </a:pPr>
            <a:endParaRPr lang="en-US" sz="2000" dirty="0"/>
          </a:p>
          <a:p>
            <a:pPr marL="228600" indent="-228600">
              <a:spcBef>
                <a:spcPts val="0"/>
              </a:spcBef>
              <a:buSzPts val="2000"/>
            </a:pPr>
            <a:r>
              <a:rPr lang="en-US" sz="2000" b="1" i="1" dirty="0"/>
              <a:t>STD-010-CPP</a:t>
            </a:r>
            <a:r>
              <a:rPr lang="en-US" sz="2000" dirty="0"/>
              <a:t>  Ensure that control never reaches the end of a non-void function. Priority Medium, Level 2.</a:t>
            </a:r>
          </a:p>
          <a:p>
            <a:pPr marL="228600" indent="-228600">
              <a:spcBef>
                <a:spcPts val="0"/>
              </a:spcBef>
              <a:buSzPts val="2000"/>
            </a:pPr>
            <a:endParaRPr lang="en-US" sz="2000" dirty="0"/>
          </a:p>
          <a:p>
            <a:pPr marL="228600" indent="-228600">
              <a:spcBef>
                <a:spcPts val="0"/>
              </a:spcBef>
              <a:buSzPts val="2000"/>
            </a:pPr>
            <a:r>
              <a:rPr lang="en-US" sz="2000" b="1" i="1" dirty="0"/>
              <a:t>STD-002-CPP</a:t>
            </a:r>
            <a:r>
              <a:rPr lang="en-US" sz="2000" dirty="0"/>
              <a:t>  Ensure that unsigned integer operations do not wrap. Priority Medium, Level 2.</a:t>
            </a:r>
          </a:p>
          <a:p>
            <a:pPr marL="228600" indent="-228600">
              <a:spcBef>
                <a:spcPts val="0"/>
              </a:spcBef>
              <a:buSzPts val="2000"/>
            </a:pPr>
            <a:endParaRPr lang="en-US" sz="2000" dirty="0"/>
          </a:p>
          <a:p>
            <a:pPr marL="228600" lvl="0" indent="-228600" algn="l" rtl="0">
              <a:lnSpc>
                <a:spcPct val="90000"/>
              </a:lnSpc>
              <a:spcBef>
                <a:spcPts val="0"/>
              </a:spcBef>
              <a:spcAft>
                <a:spcPts val="0"/>
              </a:spcAft>
              <a:buClr>
                <a:schemeClr val="lt1"/>
              </a:buClr>
              <a:buSzPts val="2000"/>
              <a:buChar char="•"/>
            </a:pPr>
            <a:r>
              <a:rPr lang="en-US" sz="2000" b="1" i="1" dirty="0"/>
              <a:t>STD-001-CPP</a:t>
            </a:r>
            <a:r>
              <a:rPr lang="en-US" sz="2000" dirty="0"/>
              <a:t>  Use correct integer precisions. Priority Low, Level 3</a:t>
            </a:r>
          </a:p>
          <a:p>
            <a:pPr marL="228600" lvl="0" indent="-228600" algn="l" rtl="0">
              <a:lnSpc>
                <a:spcPct val="90000"/>
              </a:lnSpc>
              <a:spcBef>
                <a:spcPts val="0"/>
              </a:spcBef>
              <a:spcAft>
                <a:spcPts val="0"/>
              </a:spcAft>
              <a:buClr>
                <a:schemeClr val="lt1"/>
              </a:buClr>
              <a:buSzPts val="2000"/>
              <a:buChar char="•"/>
            </a:pPr>
            <a:endParaRPr lang="en-US" sz="2000" dirty="0"/>
          </a:p>
          <a:p>
            <a:pPr marL="0" indent="0">
              <a:spcBef>
                <a:spcPts val="0"/>
              </a:spcBef>
              <a:buSzPts val="2000"/>
              <a:buNone/>
            </a:pPr>
            <a:endParaRPr lang="en-US" sz="2400" dirty="0"/>
          </a:p>
          <a:p>
            <a:endParaRPr lang="en-US" dirty="0"/>
          </a:p>
        </p:txBody>
      </p:sp>
      <p:pic>
        <p:nvPicPr>
          <p:cNvPr id="4" name="Audio 3">
            <a:hlinkClick r:id="" action="ppaction://media"/>
            <a:extLst>
              <a:ext uri="{FF2B5EF4-FFF2-40B4-BE49-F238E27FC236}">
                <a16:creationId xmlns:a16="http://schemas.microsoft.com/office/drawing/2014/main" id="{4FE4F483-7843-4554-B0AE-729196BD5C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89707081"/>
      </p:ext>
    </p:extLst>
  </p:cSld>
  <p:clrMapOvr>
    <a:masterClrMapping/>
  </p:clrMapOvr>
  <mc:AlternateContent xmlns:mc="http://schemas.openxmlformats.org/markup-compatibility/2006">
    <mc:Choice xmlns:p14="http://schemas.microsoft.com/office/powerpoint/2010/main" Requires="p14">
      <p:transition spd="slow" p14:dur="2000" advTm="6697"/>
    </mc:Choice>
    <mc:Fallback>
      <p:transition spd="slow" advTm="6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91012-D718-40AA-8286-DC4C8D35401C}"/>
              </a:ext>
            </a:extLst>
          </p:cNvPr>
          <p:cNvSpPr txBox="1"/>
          <p:nvPr/>
        </p:nvSpPr>
        <p:spPr>
          <a:xfrm>
            <a:off x="6324476" y="538569"/>
            <a:ext cx="5646199" cy="707886"/>
          </a:xfrm>
          <a:prstGeom prst="rect">
            <a:avLst/>
          </a:prstGeom>
          <a:noFill/>
        </p:spPr>
        <p:txBody>
          <a:bodyPr wrap="square" rtlCol="0">
            <a:spAutoFit/>
          </a:bodyPr>
          <a:lstStyle/>
          <a:p>
            <a:r>
              <a:rPr lang="en-US" sz="4000" dirty="0">
                <a:solidFill>
                  <a:schemeClr val="bg1">
                    <a:lumMod val="95000"/>
                  </a:schemeClr>
                </a:solidFill>
                <a:latin typeface="Century Gothic" panose="020B0502020202020204" pitchFamily="34" charset="0"/>
              </a:rPr>
              <a:t>Priority &amp; Threat Level</a:t>
            </a:r>
          </a:p>
        </p:txBody>
      </p:sp>
      <p:pic>
        <p:nvPicPr>
          <p:cNvPr id="5" name="Google Shape;176;p6" descr="Green Pace logo">
            <a:extLst>
              <a:ext uri="{FF2B5EF4-FFF2-40B4-BE49-F238E27FC236}">
                <a16:creationId xmlns:a16="http://schemas.microsoft.com/office/drawing/2014/main" id="{C605622C-8DF8-423C-8BE2-E8DC71CD51D3}"/>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8" name="Oval 7">
            <a:extLst>
              <a:ext uri="{FF2B5EF4-FFF2-40B4-BE49-F238E27FC236}">
                <a16:creationId xmlns:a16="http://schemas.microsoft.com/office/drawing/2014/main" id="{CE002D04-C9AE-4769-8A5E-1414F0B7C4D5}"/>
              </a:ext>
            </a:extLst>
          </p:cNvPr>
          <p:cNvSpPr/>
          <p:nvPr/>
        </p:nvSpPr>
        <p:spPr>
          <a:xfrm>
            <a:off x="3107184" y="1610509"/>
            <a:ext cx="4749553" cy="442848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C223A87-91DF-42A4-888F-A0B1CE5E6743}"/>
              </a:ext>
            </a:extLst>
          </p:cNvPr>
          <p:cNvSpPr/>
          <p:nvPr/>
        </p:nvSpPr>
        <p:spPr>
          <a:xfrm>
            <a:off x="3804080" y="2317860"/>
            <a:ext cx="3355759" cy="292963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B201F4-5B06-44DE-B971-BD9B02E342AC}"/>
              </a:ext>
            </a:extLst>
          </p:cNvPr>
          <p:cNvSpPr/>
          <p:nvPr/>
        </p:nvSpPr>
        <p:spPr>
          <a:xfrm>
            <a:off x="4421078" y="2916605"/>
            <a:ext cx="2121762" cy="1735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E8C59B7-885C-4BF7-96DE-7DC66F374082}"/>
              </a:ext>
            </a:extLst>
          </p:cNvPr>
          <p:cNvSpPr txBox="1"/>
          <p:nvPr/>
        </p:nvSpPr>
        <p:spPr>
          <a:xfrm>
            <a:off x="4694497" y="1871235"/>
            <a:ext cx="1574923" cy="338554"/>
          </a:xfrm>
          <a:prstGeom prst="rect">
            <a:avLst/>
          </a:prstGeom>
          <a:noFill/>
        </p:spPr>
        <p:txBody>
          <a:bodyPr wrap="square" rtlCol="0">
            <a:spAutoFit/>
          </a:bodyPr>
          <a:lstStyle/>
          <a:p>
            <a:r>
              <a:rPr lang="en-US" sz="1600" b="1" dirty="0"/>
              <a:t>L3: P1-P4 Low</a:t>
            </a:r>
          </a:p>
        </p:txBody>
      </p:sp>
      <p:sp>
        <p:nvSpPr>
          <p:cNvPr id="13" name="TextBox 12">
            <a:extLst>
              <a:ext uri="{FF2B5EF4-FFF2-40B4-BE49-F238E27FC236}">
                <a16:creationId xmlns:a16="http://schemas.microsoft.com/office/drawing/2014/main" id="{8E3101B7-A4B2-435D-B9CD-3BF7A96F2DD7}"/>
              </a:ext>
            </a:extLst>
          </p:cNvPr>
          <p:cNvSpPr txBox="1"/>
          <p:nvPr/>
        </p:nvSpPr>
        <p:spPr>
          <a:xfrm>
            <a:off x="4421079" y="2574594"/>
            <a:ext cx="2006354" cy="338554"/>
          </a:xfrm>
          <a:prstGeom prst="rect">
            <a:avLst/>
          </a:prstGeom>
          <a:noFill/>
        </p:spPr>
        <p:txBody>
          <a:bodyPr wrap="square" rtlCol="0">
            <a:spAutoFit/>
          </a:bodyPr>
          <a:lstStyle/>
          <a:p>
            <a:r>
              <a:rPr lang="en-US" sz="1600" b="1" dirty="0"/>
              <a:t>L2: P6-P9 Medium</a:t>
            </a:r>
          </a:p>
        </p:txBody>
      </p:sp>
      <p:sp>
        <p:nvSpPr>
          <p:cNvPr id="14" name="TextBox 13">
            <a:extLst>
              <a:ext uri="{FF2B5EF4-FFF2-40B4-BE49-F238E27FC236}">
                <a16:creationId xmlns:a16="http://schemas.microsoft.com/office/drawing/2014/main" id="{32071C08-F01D-41A2-B7DE-CD32241787B1}"/>
              </a:ext>
            </a:extLst>
          </p:cNvPr>
          <p:cNvSpPr txBox="1"/>
          <p:nvPr/>
        </p:nvSpPr>
        <p:spPr>
          <a:xfrm>
            <a:off x="4579088" y="3606299"/>
            <a:ext cx="1848343" cy="338554"/>
          </a:xfrm>
          <a:prstGeom prst="rect">
            <a:avLst/>
          </a:prstGeom>
          <a:noFill/>
        </p:spPr>
        <p:txBody>
          <a:bodyPr wrap="square" rtlCol="0">
            <a:spAutoFit/>
          </a:bodyPr>
          <a:lstStyle/>
          <a:p>
            <a:r>
              <a:rPr lang="en-US" sz="1600" b="1" dirty="0"/>
              <a:t>L3: P12-P27 High</a:t>
            </a:r>
          </a:p>
        </p:txBody>
      </p:sp>
      <p:pic>
        <p:nvPicPr>
          <p:cNvPr id="3" name="Audio 2">
            <a:hlinkClick r:id="" action="ppaction://media"/>
            <a:extLst>
              <a:ext uri="{FF2B5EF4-FFF2-40B4-BE49-F238E27FC236}">
                <a16:creationId xmlns:a16="http://schemas.microsoft.com/office/drawing/2014/main" id="{8C1D7359-1A0F-4F4F-AACE-17633A4051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5962113"/>
      </p:ext>
    </p:extLst>
  </p:cSld>
  <p:clrMapOvr>
    <a:masterClrMapping/>
  </p:clrMapOvr>
  <mc:AlternateContent xmlns:mc="http://schemas.openxmlformats.org/markup-compatibility/2006">
    <mc:Choice xmlns:p14="http://schemas.microsoft.com/office/powerpoint/2010/main" Requires="p14">
      <p:transition spd="slow" p14:dur="2000" advTm="27618"/>
    </mc:Choice>
    <mc:Fallback>
      <p:transition spd="slow" advTm="27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334</TotalTime>
  <Words>728</Words>
  <Application>Microsoft Office PowerPoint</Application>
  <PresentationFormat>Widescreen</PresentationFormat>
  <Paragraphs>143</Paragraphs>
  <Slides>20</Slides>
  <Notes>14</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-apple-system</vt:lpstr>
      <vt:lpstr>Vapor Trail</vt:lpstr>
      <vt:lpstr>Green Pace</vt:lpstr>
      <vt:lpstr>OVERVIEW: DEFENSE IN DEPTH</vt:lpstr>
      <vt:lpstr>THREATS MATRIX</vt:lpstr>
      <vt:lpstr>10 PRINCIPLES</vt:lpstr>
      <vt:lpstr>PowerPoint Presentation</vt:lpstr>
      <vt:lpstr>PowerPoint Presentation</vt:lpstr>
      <vt:lpstr>CODING STANDARDS</vt:lpstr>
      <vt:lpstr>CODING STANDARDS CONT.</vt:lpstr>
      <vt:lpstr>PowerPoint Presentation</vt:lpstr>
      <vt:lpstr>ENCRYPTION POLICIES</vt:lpstr>
      <vt:lpstr>TRIPLE-A POLICIES</vt:lpstr>
      <vt:lpstr>Unit Testing – Buffer Overflows</vt:lpstr>
      <vt:lpstr>Unit Testing – Buffer Overflows</vt:lpstr>
      <vt:lpstr>Unit Testing – Buffer Overflows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Abby Farnsworth</cp:lastModifiedBy>
  <cp:revision>5</cp:revision>
  <dcterms:created xsi:type="dcterms:W3CDTF">2020-08-19T17:59:24Z</dcterms:created>
  <dcterms:modified xsi:type="dcterms:W3CDTF">2021-10-17T15:41:16Z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